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66" r:id="rId2"/>
    <p:sldId id="258" r:id="rId3"/>
    <p:sldId id="272" r:id="rId4"/>
    <p:sldId id="286" r:id="rId5"/>
    <p:sldId id="299" r:id="rId6"/>
    <p:sldId id="300" r:id="rId7"/>
    <p:sldId id="301" r:id="rId8"/>
    <p:sldId id="290" r:id="rId9"/>
    <p:sldId id="302" r:id="rId10"/>
    <p:sldId id="303" r:id="rId11"/>
    <p:sldId id="274" r:id="rId12"/>
    <p:sldId id="275" r:id="rId13"/>
    <p:sldId id="280" r:id="rId14"/>
    <p:sldId id="281" r:id="rId15"/>
    <p:sldId id="282" r:id="rId16"/>
    <p:sldId id="296" r:id="rId17"/>
    <p:sldId id="283" r:id="rId18"/>
    <p:sldId id="294" r:id="rId19"/>
    <p:sldId id="295" r:id="rId20"/>
    <p:sldId id="284" r:id="rId21"/>
    <p:sldId id="285" r:id="rId22"/>
    <p:sldId id="298" r:id="rId23"/>
    <p:sldId id="268" r:id="rId24"/>
    <p:sldId id="267" r:id="rId25"/>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06" autoAdjust="0"/>
    <p:restoredTop sz="94660"/>
  </p:normalViewPr>
  <p:slideViewPr>
    <p:cSldViewPr snapToGrid="0">
      <p:cViewPr>
        <p:scale>
          <a:sx n="75" d="100"/>
          <a:sy n="75" d="100"/>
        </p:scale>
        <p:origin x="-1867" y="-259"/>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e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200" smtClean="0"/>
            </a:lvl1pPr>
          </a:lstStyle>
          <a:p>
            <a:pPr>
              <a:defRPr/>
            </a:pPr>
            <a:endParaRPr lang="en-US" altLang="en-US" dirty="0"/>
          </a:p>
        </p:txBody>
      </p:sp>
      <p:sp>
        <p:nvSpPr>
          <p:cNvPr id="1331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smtClean="0"/>
            </a:lvl1pPr>
          </a:lstStyle>
          <a:p>
            <a:pPr>
              <a:defRPr/>
            </a:pPr>
            <a:endParaRPr lang="en-US" altLang="en-US" dirty="0"/>
          </a:p>
        </p:txBody>
      </p:sp>
      <p:sp>
        <p:nvSpPr>
          <p:cNvPr id="307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1331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noProof="0" smtClean="0"/>
              <a:t>Click to edit Master text styles</a:t>
            </a:r>
          </a:p>
          <a:p>
            <a:pPr lvl="1"/>
            <a:r>
              <a:rPr lang="en-US" altLang="en-US" noProof="0" smtClean="0"/>
              <a:t>Second level</a:t>
            </a:r>
          </a:p>
          <a:p>
            <a:pPr lvl="2"/>
            <a:r>
              <a:rPr lang="en-US" altLang="en-US" noProof="0" smtClean="0"/>
              <a:t>Third level</a:t>
            </a:r>
          </a:p>
          <a:p>
            <a:pPr lvl="3"/>
            <a:r>
              <a:rPr lang="en-US" altLang="en-US" noProof="0" smtClean="0"/>
              <a:t>Fourth level</a:t>
            </a:r>
          </a:p>
          <a:p>
            <a:pPr lvl="4"/>
            <a:r>
              <a:rPr lang="en-US" altLang="en-US" noProof="0" smtClean="0"/>
              <a:t>Fifth level</a:t>
            </a:r>
          </a:p>
        </p:txBody>
      </p:sp>
      <p:sp>
        <p:nvSpPr>
          <p:cNvPr id="1331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1" hangingPunct="1">
              <a:defRPr sz="1200" smtClean="0"/>
            </a:lvl1pPr>
          </a:lstStyle>
          <a:p>
            <a:pPr>
              <a:defRPr/>
            </a:pPr>
            <a:endParaRPr lang="en-US" altLang="en-US" dirty="0"/>
          </a:p>
        </p:txBody>
      </p:sp>
      <p:sp>
        <p:nvSpPr>
          <p:cNvPr id="1331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smtClean="0"/>
            </a:lvl1pPr>
          </a:lstStyle>
          <a:p>
            <a:pPr>
              <a:defRPr/>
            </a:pPr>
            <a:fld id="{06F47153-3D4C-435A-A3B4-EDDDEA83F6AE}" type="slidenum">
              <a:rPr lang="en-US" altLang="en-US"/>
              <a:pPr>
                <a:defRPr/>
              </a:pPr>
              <a:t>‹#›</a:t>
            </a:fld>
            <a:endParaRPr lang="en-US" altLang="en-US" dirty="0"/>
          </a:p>
        </p:txBody>
      </p:sp>
    </p:spTree>
    <p:extLst>
      <p:ext uri="{BB962C8B-B14F-4D97-AF65-F5344CB8AC3E}">
        <p14:creationId xmlns:p14="http://schemas.microsoft.com/office/powerpoint/2010/main" val="344288794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p:cNvSpPr>
            <a:spLocks noGrp="1" noChangeArrowheads="1"/>
          </p:cNvSpPr>
          <p:nvPr>
            <p:ph type="sldNum" sz="quarter" idx="5"/>
          </p:nvPr>
        </p:nvSpPr>
        <p:spPr>
          <a:noFill/>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fld id="{8A897367-BF21-4E14-852D-9872FB9C93A8}" type="slidenum">
              <a:rPr lang="en-US" altLang="en-US" sz="1200"/>
              <a:pPr/>
              <a:t>1</a:t>
            </a:fld>
            <a:endParaRPr lang="en-US" altLang="en-US" sz="1200"/>
          </a:p>
        </p:txBody>
      </p:sp>
      <p:sp>
        <p:nvSpPr>
          <p:cNvPr id="5123" name="Rectangle 2"/>
          <p:cNvSpPr>
            <a:spLocks noGrp="1" noRot="1" noChangeAspect="1" noChangeArrowheads="1" noTextEdit="1"/>
          </p:cNvSpPr>
          <p:nvPr>
            <p:ph type="sldImg"/>
          </p:nvPr>
        </p:nvSpPr>
        <p:spPr>
          <a:ln/>
        </p:spPr>
      </p:sp>
      <p:sp>
        <p:nvSpPr>
          <p:cNvPr id="5124" name="Rectangle 3"/>
          <p:cNvSpPr>
            <a:spLocks noGrp="1" noChangeArrowheads="1"/>
          </p:cNvSpPr>
          <p:nvPr>
            <p:ph type="body" idx="1"/>
          </p:nvPr>
        </p:nvSpPr>
        <p:spPr>
          <a:noFill/>
        </p:spPr>
        <p:txBody>
          <a:bodyPr/>
          <a:lstStyle/>
          <a:p>
            <a:pPr eaLnBrk="1" hangingPunct="1"/>
            <a:endParaRPr lang="en-GB" altLang="en-US" smtClean="0"/>
          </a:p>
        </p:txBody>
      </p:sp>
    </p:spTree>
    <p:extLst>
      <p:ext uri="{BB962C8B-B14F-4D97-AF65-F5344CB8AC3E}">
        <p14:creationId xmlns:p14="http://schemas.microsoft.com/office/powerpoint/2010/main" val="33358977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7"/>
          <p:cNvSpPr>
            <a:spLocks noGrp="1" noChangeArrowheads="1"/>
          </p:cNvSpPr>
          <p:nvPr>
            <p:ph type="sldNum" sz="quarter" idx="5"/>
          </p:nvPr>
        </p:nvSpPr>
        <p:spPr>
          <a:noFill/>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fld id="{FCA67B16-29DB-482A-A3FC-5CA45B61F919}" type="slidenum">
              <a:rPr lang="en-US" altLang="en-US" sz="1200"/>
              <a:pPr/>
              <a:t>2</a:t>
            </a:fld>
            <a:endParaRPr lang="en-US" altLang="en-US" sz="1200"/>
          </a:p>
        </p:txBody>
      </p:sp>
      <p:sp>
        <p:nvSpPr>
          <p:cNvPr id="7171" name="Rectangle 2"/>
          <p:cNvSpPr>
            <a:spLocks noGrp="1" noRot="1" noChangeAspect="1" noChangeArrowheads="1" noTextEdit="1"/>
          </p:cNvSpPr>
          <p:nvPr>
            <p:ph type="sldImg"/>
          </p:nvPr>
        </p:nvSpPr>
        <p:spPr>
          <a:ln/>
        </p:spPr>
      </p:sp>
      <p:sp>
        <p:nvSpPr>
          <p:cNvPr id="7172" name="Rectangle 3"/>
          <p:cNvSpPr>
            <a:spLocks noGrp="1" noChangeArrowheads="1"/>
          </p:cNvSpPr>
          <p:nvPr>
            <p:ph type="body" idx="1"/>
          </p:nvPr>
        </p:nvSpPr>
        <p:spPr>
          <a:noFill/>
        </p:spPr>
        <p:txBody>
          <a:bodyPr/>
          <a:lstStyle/>
          <a:p>
            <a:pPr eaLnBrk="1" hangingPunct="1"/>
            <a:endParaRPr lang="en-GB" altLang="en-US" smtClean="0"/>
          </a:p>
        </p:txBody>
      </p:sp>
    </p:spTree>
    <p:extLst>
      <p:ext uri="{BB962C8B-B14F-4D97-AF65-F5344CB8AC3E}">
        <p14:creationId xmlns:p14="http://schemas.microsoft.com/office/powerpoint/2010/main" val="631147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fld id="{D084F87C-EEC2-4DDB-9372-8EB9FFAA9EB6}" type="slidenum">
              <a:rPr lang="en-US" altLang="en-US" sz="1200"/>
              <a:pPr/>
              <a:t>24</a:t>
            </a:fld>
            <a:endParaRPr lang="en-US" altLang="en-US" sz="1200" dirty="0"/>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p:spPr>
        <p:txBody>
          <a:bodyPr/>
          <a:lstStyle/>
          <a:p>
            <a:pPr eaLnBrk="1" hangingPunct="1"/>
            <a:endParaRPr lang="en-GB" altLang="en-US" dirty="0" smtClean="0"/>
          </a:p>
        </p:txBody>
      </p:sp>
    </p:spTree>
    <p:extLst>
      <p:ext uri="{BB962C8B-B14F-4D97-AF65-F5344CB8AC3E}">
        <p14:creationId xmlns:p14="http://schemas.microsoft.com/office/powerpoint/2010/main" val="2803038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11" descr="corporate1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0" name="Rectangle 2"/>
          <p:cNvSpPr>
            <a:spLocks noGrp="1" noChangeArrowheads="1"/>
          </p:cNvSpPr>
          <p:nvPr>
            <p:ph type="ctrTitle"/>
          </p:nvPr>
        </p:nvSpPr>
        <p:spPr>
          <a:xfrm>
            <a:off x="685800" y="1752600"/>
            <a:ext cx="7772400" cy="1143000"/>
          </a:xfrm>
        </p:spPr>
        <p:txBody>
          <a:bodyPr/>
          <a:lstStyle>
            <a:lvl1pPr>
              <a:defRPr/>
            </a:lvl1pPr>
          </a:lstStyle>
          <a:p>
            <a:pPr lvl="0"/>
            <a:r>
              <a:rPr lang="en-US" altLang="en-US" noProof="0" smtClean="0"/>
              <a:t>Click to edit Master title style</a:t>
            </a:r>
          </a:p>
        </p:txBody>
      </p:sp>
      <p:sp>
        <p:nvSpPr>
          <p:cNvPr id="2051" name="Rectangle 3"/>
          <p:cNvSpPr>
            <a:spLocks noGrp="1" noChangeArrowheads="1"/>
          </p:cNvSpPr>
          <p:nvPr>
            <p:ph type="subTitle" idx="1"/>
          </p:nvPr>
        </p:nvSpPr>
        <p:spPr>
          <a:xfrm>
            <a:off x="1524000" y="3352800"/>
            <a:ext cx="6400800" cy="1752600"/>
          </a:xfrm>
        </p:spPr>
        <p:txBody>
          <a:bodyPr/>
          <a:lstStyle>
            <a:lvl1pPr marL="0" indent="0">
              <a:buFont typeface="Wingdings 2" panose="05020102010507070707" pitchFamily="18" charset="2"/>
              <a:buNone/>
              <a:defRPr/>
            </a:lvl1pPr>
          </a:lstStyle>
          <a:p>
            <a:pPr lvl="0"/>
            <a:r>
              <a:rPr lang="en-US" altLang="en-US" noProof="0" smtClean="0"/>
              <a:t>Click to edit Master subtitle style</a:t>
            </a:r>
          </a:p>
        </p:txBody>
      </p:sp>
      <p:sp>
        <p:nvSpPr>
          <p:cNvPr id="5" name="Rectangle 4"/>
          <p:cNvSpPr>
            <a:spLocks noGrp="1" noChangeArrowheads="1"/>
          </p:cNvSpPr>
          <p:nvPr>
            <p:ph type="dt" sz="half" idx="10"/>
          </p:nvPr>
        </p:nvSpPr>
        <p:spPr>
          <a:xfrm>
            <a:off x="6858000" y="5638800"/>
            <a:ext cx="1600200" cy="457200"/>
          </a:xfrm>
        </p:spPr>
        <p:txBody>
          <a:bodyPr/>
          <a:lstStyle>
            <a:lvl1pPr>
              <a:defRPr smtClean="0"/>
            </a:lvl1pPr>
          </a:lstStyle>
          <a:p>
            <a:pPr>
              <a:defRPr/>
            </a:pPr>
            <a:endParaRPr lang="en-US" altLang="en-US" dirty="0"/>
          </a:p>
        </p:txBody>
      </p:sp>
      <p:sp>
        <p:nvSpPr>
          <p:cNvPr id="6" name="Rectangle 5"/>
          <p:cNvSpPr>
            <a:spLocks noGrp="1" noChangeArrowheads="1"/>
          </p:cNvSpPr>
          <p:nvPr>
            <p:ph type="ftr" sz="quarter" idx="11"/>
          </p:nvPr>
        </p:nvSpPr>
        <p:spPr>
          <a:xfrm>
            <a:off x="3124200" y="6248400"/>
            <a:ext cx="2895600" cy="457200"/>
          </a:xfrm>
        </p:spPr>
        <p:txBody>
          <a:bodyPr/>
          <a:lstStyle>
            <a:lvl1pPr>
              <a:defRPr smtClean="0"/>
            </a:lvl1pPr>
          </a:lstStyle>
          <a:p>
            <a:pPr>
              <a:defRPr/>
            </a:pPr>
            <a:endParaRPr lang="en-US" altLang="en-US" dirty="0"/>
          </a:p>
        </p:txBody>
      </p:sp>
    </p:spTree>
    <p:extLst>
      <p:ext uri="{BB962C8B-B14F-4D97-AF65-F5344CB8AC3E}">
        <p14:creationId xmlns:p14="http://schemas.microsoft.com/office/powerpoint/2010/main" val="1157210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8E35BD72-F67D-46DE-83D8-4208F0999809}" type="slidenum">
              <a:rPr lang="en-US" altLang="en-US"/>
              <a:pPr>
                <a:defRPr/>
              </a:pPr>
              <a:t>‹#›</a:t>
            </a:fld>
            <a:endParaRPr lang="en-US" altLang="en-US" dirty="0"/>
          </a:p>
        </p:txBody>
      </p:sp>
    </p:spTree>
    <p:extLst>
      <p:ext uri="{BB962C8B-B14F-4D97-AF65-F5344CB8AC3E}">
        <p14:creationId xmlns:p14="http://schemas.microsoft.com/office/powerpoint/2010/main" val="34595870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304800"/>
            <a:ext cx="1943100" cy="5562600"/>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85800" y="304800"/>
            <a:ext cx="5676900" cy="55626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FDA942A2-F800-483C-A715-62E7584FECDC}" type="slidenum">
              <a:rPr lang="en-US" altLang="en-US"/>
              <a:pPr>
                <a:defRPr/>
              </a:pPr>
              <a:t>‹#›</a:t>
            </a:fld>
            <a:endParaRPr lang="en-US" altLang="en-US" dirty="0"/>
          </a:p>
        </p:txBody>
      </p:sp>
    </p:spTree>
    <p:extLst>
      <p:ext uri="{BB962C8B-B14F-4D97-AF65-F5344CB8AC3E}">
        <p14:creationId xmlns:p14="http://schemas.microsoft.com/office/powerpoint/2010/main" val="13940737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1143000"/>
          </a:xfrm>
        </p:spPr>
        <p:txBody>
          <a:bodyPr/>
          <a:lstStyle/>
          <a:p>
            <a:r>
              <a:rPr lang="en-US" smtClean="0"/>
              <a:t>Click to edit Master title style</a:t>
            </a:r>
            <a:endParaRPr lang="en-GB"/>
          </a:p>
        </p:txBody>
      </p:sp>
      <p:sp>
        <p:nvSpPr>
          <p:cNvPr id="3" name="Table Placeholder 2"/>
          <p:cNvSpPr>
            <a:spLocks noGrp="1"/>
          </p:cNvSpPr>
          <p:nvPr>
            <p:ph type="tbl" idx="1"/>
          </p:nvPr>
        </p:nvSpPr>
        <p:spPr>
          <a:xfrm>
            <a:off x="685800" y="1981200"/>
            <a:ext cx="7772400" cy="3886200"/>
          </a:xfrm>
        </p:spPr>
        <p:txBody>
          <a:bodyPr/>
          <a:lstStyle/>
          <a:p>
            <a:pPr lvl="0"/>
            <a:endParaRPr lang="en-GB" noProof="0" dirty="0" smtClean="0"/>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0AAE4913-A75B-43C6-8C21-5F64C0E638A4}" type="slidenum">
              <a:rPr lang="en-US" altLang="en-US"/>
              <a:pPr>
                <a:defRPr/>
              </a:pPr>
              <a:t>‹#›</a:t>
            </a:fld>
            <a:endParaRPr lang="en-US" altLang="en-US" dirty="0"/>
          </a:p>
        </p:txBody>
      </p:sp>
    </p:spTree>
    <p:extLst>
      <p:ext uri="{BB962C8B-B14F-4D97-AF65-F5344CB8AC3E}">
        <p14:creationId xmlns:p14="http://schemas.microsoft.com/office/powerpoint/2010/main" val="28465837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1143000"/>
          </a:xfrm>
        </p:spPr>
        <p:txBody>
          <a:bodyPr/>
          <a:lstStyle/>
          <a:p>
            <a:r>
              <a:rPr lang="en-US" smtClean="0"/>
              <a:t>Click to edit Master title style</a:t>
            </a:r>
            <a:endParaRPr lang="en-GB"/>
          </a:p>
        </p:txBody>
      </p:sp>
      <p:sp>
        <p:nvSpPr>
          <p:cNvPr id="3" name="Text Placeholder 2"/>
          <p:cNvSpPr>
            <a:spLocks noGrp="1"/>
          </p:cNvSpPr>
          <p:nvPr>
            <p:ph type="body" sz="half" idx="1"/>
          </p:nvPr>
        </p:nvSpPr>
        <p:spPr>
          <a:xfrm>
            <a:off x="685800" y="1981200"/>
            <a:ext cx="3810000" cy="3886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981200"/>
            <a:ext cx="3810000" cy="3886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CECD3700-B0ED-4AB8-9E0A-03062B5713C4}" type="slidenum">
              <a:rPr lang="en-US" altLang="en-US"/>
              <a:pPr>
                <a:defRPr/>
              </a:pPr>
              <a:t>‹#›</a:t>
            </a:fld>
            <a:endParaRPr lang="en-US" altLang="en-US" dirty="0"/>
          </a:p>
        </p:txBody>
      </p:sp>
    </p:spTree>
    <p:extLst>
      <p:ext uri="{BB962C8B-B14F-4D97-AF65-F5344CB8AC3E}">
        <p14:creationId xmlns:p14="http://schemas.microsoft.com/office/powerpoint/2010/main" val="1414134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6D959606-847B-49F3-AC1D-5DFF4B5C0F72}" type="slidenum">
              <a:rPr lang="en-US" altLang="en-US"/>
              <a:pPr>
                <a:defRPr/>
              </a:pPr>
              <a:t>‹#›</a:t>
            </a:fld>
            <a:endParaRPr lang="en-US" altLang="en-US" dirty="0"/>
          </a:p>
        </p:txBody>
      </p:sp>
    </p:spTree>
    <p:extLst>
      <p:ext uri="{BB962C8B-B14F-4D97-AF65-F5344CB8AC3E}">
        <p14:creationId xmlns:p14="http://schemas.microsoft.com/office/powerpoint/2010/main" val="812889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6" name="Rectangle 6"/>
          <p:cNvSpPr>
            <a:spLocks noGrp="1" noChangeArrowheads="1"/>
          </p:cNvSpPr>
          <p:nvPr>
            <p:ph type="sldNum" sz="quarter" idx="12"/>
          </p:nvPr>
        </p:nvSpPr>
        <p:spPr>
          <a:ln/>
        </p:spPr>
        <p:txBody>
          <a:bodyPr/>
          <a:lstStyle>
            <a:lvl1pPr>
              <a:defRPr/>
            </a:lvl1pPr>
          </a:lstStyle>
          <a:p>
            <a:pPr>
              <a:defRPr/>
            </a:pPr>
            <a:fld id="{8DEA2B7D-8B4B-404E-9230-ECF0B67CC385}" type="slidenum">
              <a:rPr lang="en-US" altLang="en-US"/>
              <a:pPr>
                <a:defRPr/>
              </a:pPr>
              <a:t>‹#›</a:t>
            </a:fld>
            <a:endParaRPr lang="en-US" altLang="en-US" dirty="0"/>
          </a:p>
        </p:txBody>
      </p:sp>
    </p:spTree>
    <p:extLst>
      <p:ext uri="{BB962C8B-B14F-4D97-AF65-F5344CB8AC3E}">
        <p14:creationId xmlns:p14="http://schemas.microsoft.com/office/powerpoint/2010/main" val="2313242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85800" y="1981200"/>
            <a:ext cx="3810000" cy="3886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981200"/>
            <a:ext cx="3810000" cy="3886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4C2BC80E-D178-41AF-950C-30927151E81F}" type="slidenum">
              <a:rPr lang="en-US" altLang="en-US"/>
              <a:pPr>
                <a:defRPr/>
              </a:pPr>
              <a:t>‹#›</a:t>
            </a:fld>
            <a:endParaRPr lang="en-US" altLang="en-US" dirty="0"/>
          </a:p>
        </p:txBody>
      </p:sp>
    </p:spTree>
    <p:extLst>
      <p:ext uri="{BB962C8B-B14F-4D97-AF65-F5344CB8AC3E}">
        <p14:creationId xmlns:p14="http://schemas.microsoft.com/office/powerpoint/2010/main" val="985398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9" name="Rectangle 6"/>
          <p:cNvSpPr>
            <a:spLocks noGrp="1" noChangeArrowheads="1"/>
          </p:cNvSpPr>
          <p:nvPr>
            <p:ph type="sldNum" sz="quarter" idx="12"/>
          </p:nvPr>
        </p:nvSpPr>
        <p:spPr>
          <a:ln/>
        </p:spPr>
        <p:txBody>
          <a:bodyPr/>
          <a:lstStyle>
            <a:lvl1pPr>
              <a:defRPr/>
            </a:lvl1pPr>
          </a:lstStyle>
          <a:p>
            <a:pPr>
              <a:defRPr/>
            </a:pPr>
            <a:fld id="{188E293D-A0DD-4FE3-92A4-F59EFAACC0BC}" type="slidenum">
              <a:rPr lang="en-US" altLang="en-US"/>
              <a:pPr>
                <a:defRPr/>
              </a:pPr>
              <a:t>‹#›</a:t>
            </a:fld>
            <a:endParaRPr lang="en-US" altLang="en-US" dirty="0"/>
          </a:p>
        </p:txBody>
      </p:sp>
    </p:spTree>
    <p:extLst>
      <p:ext uri="{BB962C8B-B14F-4D97-AF65-F5344CB8AC3E}">
        <p14:creationId xmlns:p14="http://schemas.microsoft.com/office/powerpoint/2010/main" val="1778723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5" name="Rectangle 6"/>
          <p:cNvSpPr>
            <a:spLocks noGrp="1" noChangeArrowheads="1"/>
          </p:cNvSpPr>
          <p:nvPr>
            <p:ph type="sldNum" sz="quarter" idx="12"/>
          </p:nvPr>
        </p:nvSpPr>
        <p:spPr>
          <a:ln/>
        </p:spPr>
        <p:txBody>
          <a:bodyPr/>
          <a:lstStyle>
            <a:lvl1pPr>
              <a:defRPr/>
            </a:lvl1pPr>
          </a:lstStyle>
          <a:p>
            <a:pPr>
              <a:defRPr/>
            </a:pPr>
            <a:fld id="{270BA156-580F-4567-962C-8996A671A018}" type="slidenum">
              <a:rPr lang="en-US" altLang="en-US"/>
              <a:pPr>
                <a:defRPr/>
              </a:pPr>
              <a:t>‹#›</a:t>
            </a:fld>
            <a:endParaRPr lang="en-US" altLang="en-US" dirty="0"/>
          </a:p>
        </p:txBody>
      </p:sp>
    </p:spTree>
    <p:extLst>
      <p:ext uri="{BB962C8B-B14F-4D97-AF65-F5344CB8AC3E}">
        <p14:creationId xmlns:p14="http://schemas.microsoft.com/office/powerpoint/2010/main" val="788878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4" name="Rectangle 6"/>
          <p:cNvSpPr>
            <a:spLocks noGrp="1" noChangeArrowheads="1"/>
          </p:cNvSpPr>
          <p:nvPr>
            <p:ph type="sldNum" sz="quarter" idx="12"/>
          </p:nvPr>
        </p:nvSpPr>
        <p:spPr>
          <a:ln/>
        </p:spPr>
        <p:txBody>
          <a:bodyPr/>
          <a:lstStyle>
            <a:lvl1pPr>
              <a:defRPr/>
            </a:lvl1pPr>
          </a:lstStyle>
          <a:p>
            <a:pPr>
              <a:defRPr/>
            </a:pPr>
            <a:fld id="{5095795B-3B16-4051-9603-410E0E7F6967}" type="slidenum">
              <a:rPr lang="en-US" altLang="en-US"/>
              <a:pPr>
                <a:defRPr/>
              </a:pPr>
              <a:t>‹#›</a:t>
            </a:fld>
            <a:endParaRPr lang="en-US" altLang="en-US" dirty="0"/>
          </a:p>
        </p:txBody>
      </p:sp>
    </p:spTree>
    <p:extLst>
      <p:ext uri="{BB962C8B-B14F-4D97-AF65-F5344CB8AC3E}">
        <p14:creationId xmlns:p14="http://schemas.microsoft.com/office/powerpoint/2010/main" val="12401097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8E4CC86C-CC37-47DA-B947-758108A9A06D}" type="slidenum">
              <a:rPr lang="en-US" altLang="en-US"/>
              <a:pPr>
                <a:defRPr/>
              </a:pPr>
              <a:t>‹#›</a:t>
            </a:fld>
            <a:endParaRPr lang="en-US" altLang="en-US" dirty="0"/>
          </a:p>
        </p:txBody>
      </p:sp>
    </p:spTree>
    <p:extLst>
      <p:ext uri="{BB962C8B-B14F-4D97-AF65-F5344CB8AC3E}">
        <p14:creationId xmlns:p14="http://schemas.microsoft.com/office/powerpoint/2010/main" val="8234660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smtClean="0"/>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en-US" dirty="0"/>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en-US" dirty="0"/>
          </a:p>
        </p:txBody>
      </p:sp>
      <p:sp>
        <p:nvSpPr>
          <p:cNvPr id="7" name="Rectangle 6"/>
          <p:cNvSpPr>
            <a:spLocks noGrp="1" noChangeArrowheads="1"/>
          </p:cNvSpPr>
          <p:nvPr>
            <p:ph type="sldNum" sz="quarter" idx="12"/>
          </p:nvPr>
        </p:nvSpPr>
        <p:spPr>
          <a:ln/>
        </p:spPr>
        <p:txBody>
          <a:bodyPr/>
          <a:lstStyle>
            <a:lvl1pPr>
              <a:defRPr/>
            </a:lvl1pPr>
          </a:lstStyle>
          <a:p>
            <a:pPr>
              <a:defRPr/>
            </a:pPr>
            <a:fld id="{EFB00BF6-D1E1-4B4A-8AAC-0F893BAD94EF}" type="slidenum">
              <a:rPr lang="en-US" altLang="en-US"/>
              <a:pPr>
                <a:defRPr/>
              </a:pPr>
              <a:t>‹#›</a:t>
            </a:fld>
            <a:endParaRPr lang="en-US" altLang="en-US" dirty="0"/>
          </a:p>
        </p:txBody>
      </p:sp>
    </p:spTree>
    <p:extLst>
      <p:ext uri="{BB962C8B-B14F-4D97-AF65-F5344CB8AC3E}">
        <p14:creationId xmlns:p14="http://schemas.microsoft.com/office/powerpoint/2010/main" val="3712450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0" descr="corporate1"/>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0"/>
            <a:ext cx="9144000"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2"/>
          <p:cNvSpPr>
            <a:spLocks noGrp="1" noChangeArrowheads="1"/>
          </p:cNvSpPr>
          <p:nvPr>
            <p:ph type="title"/>
          </p:nvPr>
        </p:nvSpPr>
        <p:spPr bwMode="auto">
          <a:xfrm>
            <a:off x="685800" y="3048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28" name="Rectangle 3"/>
          <p:cNvSpPr>
            <a:spLocks noGrp="1" noChangeArrowheads="1"/>
          </p:cNvSpPr>
          <p:nvPr>
            <p:ph type="body" idx="1"/>
          </p:nvPr>
        </p:nvSpPr>
        <p:spPr bwMode="auto">
          <a:xfrm>
            <a:off x="685800" y="1981200"/>
            <a:ext cx="7772400"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p:txBody>
      </p:sp>
      <p:sp>
        <p:nvSpPr>
          <p:cNvPr id="2" name="Rectangle 4"/>
          <p:cNvSpPr>
            <a:spLocks noGrp="1" noChangeArrowheads="1"/>
          </p:cNvSpPr>
          <p:nvPr>
            <p:ph type="dt" sz="half" idx="2"/>
          </p:nvPr>
        </p:nvSpPr>
        <p:spPr bwMode="auto">
          <a:xfrm>
            <a:off x="685800" y="61722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smtClean="0">
                <a:latin typeface="+mn-lt"/>
              </a:defRPr>
            </a:lvl1pPr>
          </a:lstStyle>
          <a:p>
            <a:pPr>
              <a:defRPr/>
            </a:pPr>
            <a:endParaRPr lang="en-US" altLang="en-US" dirty="0"/>
          </a:p>
        </p:txBody>
      </p:sp>
      <p:sp>
        <p:nvSpPr>
          <p:cNvPr id="1029" name="Rectangle 5"/>
          <p:cNvSpPr>
            <a:spLocks noGrp="1" noChangeArrowheads="1"/>
          </p:cNvSpPr>
          <p:nvPr>
            <p:ph type="ftr" sz="quarter" idx="3"/>
          </p:nvPr>
        </p:nvSpPr>
        <p:spPr bwMode="auto">
          <a:xfrm>
            <a:off x="3124200" y="61722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smtClean="0">
                <a:latin typeface="+mn-lt"/>
              </a:defRPr>
            </a:lvl1pPr>
          </a:lstStyle>
          <a:p>
            <a:pPr>
              <a:defRPr/>
            </a:pPr>
            <a:endParaRPr lang="en-US" altLang="en-US" dirty="0"/>
          </a:p>
        </p:txBody>
      </p:sp>
      <p:sp>
        <p:nvSpPr>
          <p:cNvPr id="1030" name="Rectangle 6"/>
          <p:cNvSpPr>
            <a:spLocks noGrp="1" noChangeArrowheads="1"/>
          </p:cNvSpPr>
          <p:nvPr>
            <p:ph type="sldNum" sz="quarter" idx="4"/>
          </p:nvPr>
        </p:nvSpPr>
        <p:spPr bwMode="auto">
          <a:xfrm>
            <a:off x="6553200" y="61722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smtClean="0">
                <a:latin typeface="+mn-lt"/>
              </a:defRPr>
            </a:lvl1pPr>
          </a:lstStyle>
          <a:p>
            <a:pPr>
              <a:defRPr/>
            </a:pPr>
            <a:fld id="{29403D68-DFBB-44ED-AFAB-F9613ECE12DD}"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sldLayoutIdLst>
    <p:sldLayoutId id="2147483675"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Lst>
  <p:txStyles>
    <p:titleStyle>
      <a:lvl1pPr algn="l" rtl="0" eaLnBrk="0" fontAlgn="base" hangingPunct="0">
        <a:spcBef>
          <a:spcPct val="0"/>
        </a:spcBef>
        <a:spcAft>
          <a:spcPct val="0"/>
        </a:spcAft>
        <a:defRPr sz="3000" kern="1200">
          <a:solidFill>
            <a:schemeClr val="tx2"/>
          </a:solidFill>
          <a:latin typeface="+mj-lt"/>
          <a:ea typeface="+mj-ea"/>
          <a:cs typeface="+mj-cs"/>
        </a:defRPr>
      </a:lvl1pPr>
      <a:lvl2pPr algn="l" rtl="0" eaLnBrk="0" fontAlgn="base" hangingPunct="0">
        <a:spcBef>
          <a:spcPct val="0"/>
        </a:spcBef>
        <a:spcAft>
          <a:spcPct val="0"/>
        </a:spcAft>
        <a:defRPr sz="3000">
          <a:solidFill>
            <a:schemeClr val="tx2"/>
          </a:solidFill>
          <a:latin typeface="Verdana" panose="020B0604030504040204" pitchFamily="34" charset="0"/>
        </a:defRPr>
      </a:lvl2pPr>
      <a:lvl3pPr algn="l" rtl="0" eaLnBrk="0" fontAlgn="base" hangingPunct="0">
        <a:spcBef>
          <a:spcPct val="0"/>
        </a:spcBef>
        <a:spcAft>
          <a:spcPct val="0"/>
        </a:spcAft>
        <a:defRPr sz="3000">
          <a:solidFill>
            <a:schemeClr val="tx2"/>
          </a:solidFill>
          <a:latin typeface="Verdana" panose="020B0604030504040204" pitchFamily="34" charset="0"/>
        </a:defRPr>
      </a:lvl3pPr>
      <a:lvl4pPr algn="l" rtl="0" eaLnBrk="0" fontAlgn="base" hangingPunct="0">
        <a:spcBef>
          <a:spcPct val="0"/>
        </a:spcBef>
        <a:spcAft>
          <a:spcPct val="0"/>
        </a:spcAft>
        <a:defRPr sz="3000">
          <a:solidFill>
            <a:schemeClr val="tx2"/>
          </a:solidFill>
          <a:latin typeface="Verdana" panose="020B0604030504040204" pitchFamily="34" charset="0"/>
        </a:defRPr>
      </a:lvl4pPr>
      <a:lvl5pPr algn="l" rtl="0" eaLnBrk="0" fontAlgn="base" hangingPunct="0">
        <a:spcBef>
          <a:spcPct val="0"/>
        </a:spcBef>
        <a:spcAft>
          <a:spcPct val="0"/>
        </a:spcAft>
        <a:defRPr sz="3000">
          <a:solidFill>
            <a:schemeClr val="tx2"/>
          </a:solidFill>
          <a:latin typeface="Verdana" panose="020B0604030504040204" pitchFamily="34" charset="0"/>
        </a:defRPr>
      </a:lvl5pPr>
      <a:lvl6pPr marL="457200" algn="l" rtl="0" fontAlgn="base">
        <a:spcBef>
          <a:spcPct val="0"/>
        </a:spcBef>
        <a:spcAft>
          <a:spcPct val="0"/>
        </a:spcAft>
        <a:defRPr sz="3000">
          <a:solidFill>
            <a:schemeClr val="tx2"/>
          </a:solidFill>
          <a:latin typeface="Verdana" panose="020B0604030504040204" pitchFamily="34" charset="0"/>
        </a:defRPr>
      </a:lvl6pPr>
      <a:lvl7pPr marL="914400" algn="l" rtl="0" fontAlgn="base">
        <a:spcBef>
          <a:spcPct val="0"/>
        </a:spcBef>
        <a:spcAft>
          <a:spcPct val="0"/>
        </a:spcAft>
        <a:defRPr sz="3000">
          <a:solidFill>
            <a:schemeClr val="tx2"/>
          </a:solidFill>
          <a:latin typeface="Verdana" panose="020B0604030504040204" pitchFamily="34" charset="0"/>
        </a:defRPr>
      </a:lvl7pPr>
      <a:lvl8pPr marL="1371600" algn="l" rtl="0" fontAlgn="base">
        <a:spcBef>
          <a:spcPct val="0"/>
        </a:spcBef>
        <a:spcAft>
          <a:spcPct val="0"/>
        </a:spcAft>
        <a:defRPr sz="3000">
          <a:solidFill>
            <a:schemeClr val="tx2"/>
          </a:solidFill>
          <a:latin typeface="Verdana" panose="020B0604030504040204" pitchFamily="34" charset="0"/>
        </a:defRPr>
      </a:lvl8pPr>
      <a:lvl9pPr marL="1828800" algn="l" rtl="0" fontAlgn="base">
        <a:spcBef>
          <a:spcPct val="0"/>
        </a:spcBef>
        <a:spcAft>
          <a:spcPct val="0"/>
        </a:spcAft>
        <a:defRPr sz="3000">
          <a:solidFill>
            <a:schemeClr val="tx2"/>
          </a:solidFill>
          <a:latin typeface="Verdana" panose="020B0604030504040204" pitchFamily="34" charset="0"/>
        </a:defRPr>
      </a:lvl9pPr>
    </p:titleStyle>
    <p:bodyStyle>
      <a:lvl1pPr marL="342900" indent="-342900" algn="l" rtl="0" eaLnBrk="0" fontAlgn="base" hangingPunct="0">
        <a:spcBef>
          <a:spcPct val="20000"/>
        </a:spcBef>
        <a:spcAft>
          <a:spcPct val="0"/>
        </a:spcAft>
        <a:buClr>
          <a:schemeClr val="accent1"/>
        </a:buClr>
        <a:buSzPct val="80000"/>
        <a:buFont typeface="Wingdings 2" panose="05020102010507070707" pitchFamily="18" charset="2"/>
        <a:buChar char=""/>
        <a:defRPr sz="2500" kern="1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SzPct val="125000"/>
        <a:buChar char="•"/>
        <a:defRPr sz="2200" kern="1200">
          <a:solidFill>
            <a:schemeClr val="tx1"/>
          </a:solidFill>
          <a:latin typeface="+mn-lt"/>
          <a:ea typeface="+mn-ea"/>
          <a:cs typeface="+mn-cs"/>
        </a:defRPr>
      </a:lvl2pPr>
      <a:lvl3pPr marL="1143000" indent="-228600" algn="l" rtl="0" eaLnBrk="0" fontAlgn="base" hangingPunct="0">
        <a:spcBef>
          <a:spcPct val="20000"/>
        </a:spcBef>
        <a:spcAft>
          <a:spcPct val="0"/>
        </a:spcAft>
        <a:buClr>
          <a:schemeClr val="accent1"/>
        </a:buClr>
        <a:buSzPct val="60000"/>
        <a:buChar char="•"/>
        <a:defRPr sz="2000" kern="1200">
          <a:solidFill>
            <a:schemeClr val="tx1"/>
          </a:solidFill>
          <a:latin typeface="+mn-lt"/>
          <a:ea typeface="+mn-ea"/>
          <a:cs typeface="+mn-cs"/>
        </a:defRPr>
      </a:lvl3pPr>
      <a:lvl4pPr marL="1600200" indent="-228600" algn="l" rtl="0" eaLnBrk="0" fontAlgn="base" hangingPunct="0">
        <a:spcBef>
          <a:spcPct val="20000"/>
        </a:spcBef>
        <a:spcAft>
          <a:spcPct val="0"/>
        </a:spcAft>
        <a:defRPr sz="2000" kern="1200">
          <a:solidFill>
            <a:schemeClr val="tx1"/>
          </a:solidFill>
          <a:latin typeface="Comic Sans MS" panose="030F0702030302020204" pitchFamily="66" charset="0"/>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Comic Sans MS" panose="030F0702030302020204" pitchFamily="66"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4"/>
          <p:cNvSpPr>
            <a:spLocks noGrp="1" noChangeArrowheads="1"/>
          </p:cNvSpPr>
          <p:nvPr>
            <p:ph type="ctrTitle"/>
          </p:nvPr>
        </p:nvSpPr>
        <p:spPr/>
        <p:txBody>
          <a:bodyPr/>
          <a:lstStyle/>
          <a:p>
            <a:pPr eaLnBrk="1" hangingPunct="1"/>
            <a:r>
              <a:rPr lang="en-US" altLang="en-US" dirty="0" smtClean="0"/>
              <a:t>MAYUR PAINTS WEBSITE</a:t>
            </a:r>
          </a:p>
        </p:txBody>
      </p:sp>
      <p:sp>
        <p:nvSpPr>
          <p:cNvPr id="4099" name="Rectangle 5"/>
          <p:cNvSpPr>
            <a:spLocks noGrp="1" noChangeArrowheads="1"/>
          </p:cNvSpPr>
          <p:nvPr>
            <p:ph type="subTitle" idx="1"/>
          </p:nvPr>
        </p:nvSpPr>
        <p:spPr/>
        <p:txBody>
          <a:bodyPr/>
          <a:lstStyle/>
          <a:p>
            <a:pPr eaLnBrk="1" hangingPunct="1"/>
            <a:r>
              <a:rPr lang="en-GB" altLang="en-US" dirty="0" smtClean="0"/>
              <a:t>Presenter Name:-</a:t>
            </a:r>
          </a:p>
          <a:p>
            <a:pPr eaLnBrk="1" hangingPunct="1"/>
            <a:r>
              <a:rPr lang="en-GB" altLang="en-US" dirty="0"/>
              <a:t>	</a:t>
            </a:r>
            <a:r>
              <a:rPr lang="en-GB" altLang="en-US" dirty="0" smtClean="0"/>
              <a:t>	  Rishabh </a:t>
            </a:r>
            <a:r>
              <a:rPr lang="en-GB" altLang="en-US" dirty="0" err="1" smtClean="0"/>
              <a:t>Malhotra</a:t>
            </a:r>
            <a:endParaRPr lang="en-GB" altLang="en-US" dirty="0" smtClean="0"/>
          </a:p>
          <a:p>
            <a:pPr eaLnBrk="1" hangingPunct="1"/>
            <a:r>
              <a:rPr lang="en-GB" altLang="en-US" dirty="0" smtClean="0"/>
              <a:t>		  Enrol. No: 02596302714</a:t>
            </a:r>
          </a:p>
          <a:p>
            <a:pPr eaLnBrk="1" hangingPunct="1"/>
            <a:r>
              <a:rPr lang="en-GB" altLang="en-US" dirty="0"/>
              <a:t>	</a:t>
            </a:r>
            <a:r>
              <a:rPr lang="en-GB" altLang="en-US" dirty="0" smtClean="0"/>
              <a:t>	  </a:t>
            </a:r>
            <a:r>
              <a:rPr lang="en-GB" altLang="en-US" dirty="0" err="1" smtClean="0"/>
              <a:t>Btech</a:t>
            </a:r>
            <a:r>
              <a:rPr lang="en-GB" altLang="en-US" dirty="0" smtClean="0"/>
              <a:t> (CSE) – 5</a:t>
            </a:r>
            <a:r>
              <a:rPr lang="en-GB" altLang="en-US" baseline="30000" dirty="0" smtClean="0"/>
              <a:t>th</a:t>
            </a:r>
            <a:r>
              <a:rPr lang="en-GB" altLang="en-US" dirty="0" smtClean="0"/>
              <a:t> SEM</a:t>
            </a:r>
            <a:endParaRPr lang="en-US" altLang="en-US" dirty="0" smtClean="0"/>
          </a:p>
        </p:txBody>
      </p:sp>
      <p:pic>
        <p:nvPicPr>
          <p:cNvPr id="4" name="Picture 8" descr="C:\Users\RISHABH-PC\Desktop\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65702" y="116619"/>
            <a:ext cx="3399738" cy="18849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Tools Used</a:t>
            </a:r>
            <a:endParaRPr lang="en-US" dirty="0"/>
          </a:p>
        </p:txBody>
      </p:sp>
      <p:sp>
        <p:nvSpPr>
          <p:cNvPr id="3" name="Content Placeholder 2"/>
          <p:cNvSpPr>
            <a:spLocks noGrp="1"/>
          </p:cNvSpPr>
          <p:nvPr>
            <p:ph idx="1"/>
          </p:nvPr>
        </p:nvSpPr>
        <p:spPr/>
        <p:txBody>
          <a:bodyPr/>
          <a:lstStyle/>
          <a:p>
            <a:r>
              <a:rPr lang="en-US" dirty="0" err="1" smtClean="0"/>
              <a:t>Xampp</a:t>
            </a:r>
            <a:r>
              <a:rPr lang="en-US" dirty="0" smtClean="0"/>
              <a:t> </a:t>
            </a:r>
            <a:r>
              <a:rPr lang="en-US" dirty="0" smtClean="0"/>
              <a:t>Control panel to test </a:t>
            </a:r>
            <a:r>
              <a:rPr lang="en-US" dirty="0" err="1" smtClean="0"/>
              <a:t>php,As</a:t>
            </a:r>
            <a:r>
              <a:rPr lang="en-US" dirty="0" smtClean="0"/>
              <a:t> they run on only servers.</a:t>
            </a:r>
            <a:endParaRPr lang="en-US" dirty="0"/>
          </a:p>
        </p:txBody>
      </p:sp>
      <p:pic>
        <p:nvPicPr>
          <p:cNvPr id="4" name="Picture 3" descr="C:\Users\RISHABH-PC\Desktop\imagesssss\9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598121">
            <a:off x="312921" y="3915112"/>
            <a:ext cx="3738073" cy="197186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C:\Users\RISHABH-PC\Desktop\imagesssss\98.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1890" y="3373120"/>
            <a:ext cx="4741138" cy="30378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81196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67669" y="2967335"/>
            <a:ext cx="6608669" cy="1323439"/>
          </a:xfrm>
          <a:prstGeom prst="rect">
            <a:avLst/>
          </a:prstGeom>
          <a:noFill/>
        </p:spPr>
        <p:txBody>
          <a:bodyPr wrap="none" lIns="91440" tIns="45720" rIns="91440" bIns="45720">
            <a:spAutoFit/>
            <a:scene3d>
              <a:camera prst="orthographicFront"/>
              <a:lightRig rig="balanced" dir="t">
                <a:rot lat="0" lon="0" rev="2100000"/>
              </a:lightRig>
            </a:scene3d>
            <a:sp3d extrusionH="57150" prstMaterial="metal">
              <a:bevelT w="38100" h="25400"/>
              <a:contourClr>
                <a:schemeClr val="bg2"/>
              </a:contourClr>
            </a:sp3d>
          </a:bodyPr>
          <a:lstStyle/>
          <a:p>
            <a:pPr algn="ctr"/>
            <a:r>
              <a:rPr lang="en-US" sz="8000" b="1" cap="none" spc="0" dirty="0" smtClean="0">
                <a:ln w="50800"/>
                <a:solidFill>
                  <a:schemeClr val="bg1">
                    <a:shade val="50000"/>
                  </a:schemeClr>
                </a:solidFill>
                <a:effectLst/>
                <a:latin typeface="Stencil Std" pitchFamily="82" charset="0"/>
              </a:rPr>
              <a:t>SNAPSHOTS</a:t>
            </a:r>
            <a:endParaRPr lang="en-US" sz="8000" b="1" cap="none" spc="0" dirty="0">
              <a:ln w="50800"/>
              <a:solidFill>
                <a:schemeClr val="bg1">
                  <a:shade val="50000"/>
                </a:schemeClr>
              </a:solidFill>
              <a:effectLst/>
              <a:latin typeface="Stencil Std" pitchFamily="82" charset="0"/>
            </a:endParaRPr>
          </a:p>
        </p:txBody>
      </p:sp>
    </p:spTree>
    <p:extLst>
      <p:ext uri="{BB962C8B-B14F-4D97-AF65-F5344CB8AC3E}">
        <p14:creationId xmlns:p14="http://schemas.microsoft.com/office/powerpoint/2010/main" val="12939053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HOME PAGE</a:t>
            </a:r>
            <a:endParaRPr lang="en-US" dirty="0"/>
          </a:p>
        </p:txBody>
      </p:sp>
      <p:pic>
        <p:nvPicPr>
          <p:cNvPr id="1433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7285" y="1574800"/>
            <a:ext cx="8661417" cy="41236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487680" y="5910905"/>
            <a:ext cx="7924800" cy="830997"/>
          </a:xfrm>
          <a:prstGeom prst="rect">
            <a:avLst/>
          </a:prstGeom>
          <a:noFill/>
        </p:spPr>
        <p:txBody>
          <a:bodyPr wrap="square" lIns="91440" tIns="45720" rIns="91440" bIns="45720">
            <a:spAutoFit/>
            <a:scene3d>
              <a:camera prst="orthographicFront"/>
              <a:lightRig rig="flat" dir="tl">
                <a:rot lat="0" lon="0" rev="6600000"/>
              </a:lightRig>
            </a:scene3d>
            <a:sp3d extrusionH="25400" contourW="8890">
              <a:bevelT w="38100" h="31750"/>
              <a:contourClr>
                <a:schemeClr val="accent2">
                  <a:shade val="75000"/>
                </a:schemeClr>
              </a:contourClr>
            </a:sp3d>
          </a:bodyPr>
          <a:lstStyle/>
          <a:p>
            <a:pPr algn="ctr"/>
            <a:r>
              <a:rPr lang="en-US" b="1"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rPr>
              <a:t>This section consists of a carousel made using JavaScript and Jquery</a:t>
            </a:r>
            <a:endParaRPr lang="en-US" b="1" cap="none" spc="0" dirty="0">
              <a:ln w="11430"/>
              <a:solidFill>
                <a:schemeClr val="bg2"/>
              </a:solidFill>
            </a:endParaRPr>
          </a:p>
        </p:txBody>
      </p:sp>
    </p:spTree>
    <p:extLst>
      <p:ext uri="{BB962C8B-B14F-4D97-AF65-F5344CB8AC3E}">
        <p14:creationId xmlns:p14="http://schemas.microsoft.com/office/powerpoint/2010/main" val="2963816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6033" y="136017"/>
            <a:ext cx="8692668" cy="31802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36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753" y="3534857"/>
            <a:ext cx="8692668" cy="29895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6774950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algn="ctr"/>
            <a:r>
              <a:rPr lang="en-US" dirty="0" smtClean="0"/>
              <a:t>ABOUT US PAGE</a:t>
            </a:r>
            <a:endParaRPr lang="en-US" dirty="0"/>
          </a:p>
        </p:txBody>
      </p:sp>
      <p:sp>
        <p:nvSpPr>
          <p:cNvPr id="7" name="Rectangle 6"/>
          <p:cNvSpPr/>
          <p:nvPr/>
        </p:nvSpPr>
        <p:spPr>
          <a:xfrm>
            <a:off x="180220" y="5180183"/>
            <a:ext cx="8611710" cy="1384995"/>
          </a:xfrm>
          <a:prstGeom prst="rect">
            <a:avLst/>
          </a:prstGeom>
          <a:noFill/>
        </p:spPr>
        <p:txBody>
          <a:bodyPr wrap="square" lIns="91440" tIns="45720" rIns="91440" bIns="45720">
            <a:spAutoFit/>
          </a:bodyPr>
          <a:lstStyle/>
          <a:p>
            <a:pPr algn="just"/>
            <a:endParaRPr lang="en-US" sz="2800" cap="none" spc="0" dirty="0" smtClean="0">
              <a:ln w="1905"/>
              <a:solidFill>
                <a:schemeClr val="accent4"/>
              </a:solidFill>
              <a:effectLst>
                <a:innerShdw blurRad="69850" dist="43180" dir="5400000">
                  <a:srgbClr val="000000">
                    <a:alpha val="65000"/>
                  </a:srgbClr>
                </a:innerShdw>
              </a:effectLst>
            </a:endParaRPr>
          </a:p>
          <a:p>
            <a:pPr algn="just"/>
            <a:r>
              <a:rPr lang="en-US" sz="2800" cap="none" spc="0" dirty="0" smtClean="0">
                <a:ln w="1905"/>
                <a:solidFill>
                  <a:schemeClr val="accent4"/>
                </a:solidFill>
                <a:effectLst>
                  <a:innerShdw blurRad="69850" dist="43180" dir="5400000">
                    <a:srgbClr val="000000">
                      <a:alpha val="65000"/>
                    </a:srgbClr>
                  </a:innerShdw>
                </a:effectLst>
              </a:rPr>
              <a:t>This is the about us page of the website which tells about employees of the company</a:t>
            </a:r>
            <a:endParaRPr lang="en-US" sz="2800" cap="none" spc="0" dirty="0">
              <a:ln w="1905"/>
              <a:solidFill>
                <a:schemeClr val="accent4"/>
              </a:solidFill>
              <a:effectLst>
                <a:innerShdw blurRad="69850" dist="43180" dir="5400000">
                  <a:srgbClr val="000000">
                    <a:alpha val="65000"/>
                  </a:srgbClr>
                </a:innerShdw>
              </a:effectLst>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 y="1219200"/>
            <a:ext cx="7924800" cy="41061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236124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SERVICES PAGE</a:t>
            </a:r>
            <a:endParaRPr lang="en-US" dirty="0"/>
          </a:p>
        </p:txBody>
      </p:sp>
      <p:pic>
        <p:nvPicPr>
          <p:cNvPr id="18434"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58135" y="1234901"/>
            <a:ext cx="7772400" cy="37328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181550" y="4906000"/>
            <a:ext cx="8363010" cy="1754326"/>
          </a:xfrm>
          <a:prstGeom prst="rect">
            <a:avLst/>
          </a:prstGeom>
          <a:noFill/>
        </p:spPr>
        <p:txBody>
          <a:bodyPr wrap="square" lIns="91440" tIns="45720" rIns="91440" bIns="45720">
            <a:spAutoFit/>
          </a:bodyPr>
          <a:lstStyle/>
          <a:p>
            <a:pPr algn="ctr"/>
            <a:r>
              <a:rPr lang="en-US" sz="3600"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This is the Services page and all the icons used here are from font awesome,</a:t>
            </a:r>
          </a:p>
          <a:p>
            <a:pPr algn="ctr"/>
            <a:r>
              <a:rPr lang="en-US" sz="3600"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icons library</a:t>
            </a:r>
            <a:endParaRPr lang="en-US" sz="36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13947086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560" y="182879"/>
            <a:ext cx="8900160" cy="4365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365760" y="4846320"/>
            <a:ext cx="8290560" cy="1754326"/>
          </a:xfrm>
          <a:prstGeom prst="rect">
            <a:avLst/>
          </a:prstGeom>
          <a:noFill/>
        </p:spPr>
        <p:txBody>
          <a:bodyPr wrap="square" lIns="91440" tIns="45720" rIns="91440" bIns="45720">
            <a:spAutoFit/>
          </a:bodyPr>
          <a:lstStyle/>
          <a:p>
            <a:pPr algn="ctr"/>
            <a:r>
              <a:rPr lang="en-US" sz="5400"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This is the testimonials section</a:t>
            </a:r>
            <a:endParaRPr lang="en-US" sz="54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290923432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3080" y="182880"/>
            <a:ext cx="7772400" cy="1143000"/>
          </a:xfrm>
        </p:spPr>
        <p:txBody>
          <a:bodyPr/>
          <a:lstStyle/>
          <a:p>
            <a:pPr algn="ctr"/>
            <a:r>
              <a:rPr lang="en-US" dirty="0" smtClean="0"/>
              <a:t>PAINTS PAGE</a:t>
            </a:r>
            <a:endParaRPr lang="en-US" dirty="0"/>
          </a:p>
        </p:txBody>
      </p:sp>
      <p:pic>
        <p:nvPicPr>
          <p:cNvPr id="1945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85140" y="1119201"/>
            <a:ext cx="8173720" cy="3912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81280" y="5131414"/>
            <a:ext cx="9062720" cy="2246769"/>
          </a:xfrm>
          <a:prstGeom prst="rect">
            <a:avLst/>
          </a:prstGeom>
          <a:noFill/>
        </p:spPr>
        <p:txBody>
          <a:bodyPr wrap="square" lIns="91440" tIns="45720" rIns="91440" bIns="45720">
            <a:spAutoFit/>
          </a:bodyPr>
          <a:lstStyle/>
          <a:p>
            <a:pPr lvl="0" algn="ctr"/>
            <a:r>
              <a:rPr lang="en-US" sz="2800" b="1" dirty="0">
                <a:ln w="1905"/>
                <a:solidFill>
                  <a:schemeClr val="accent1">
                    <a:lumMod val="20000"/>
                    <a:lumOff val="80000"/>
                  </a:schemeClr>
                </a:solidFill>
                <a:effectLst>
                  <a:innerShdw blurRad="69850" dist="43180" dir="5400000">
                    <a:srgbClr val="000000">
                      <a:alpha val="65000"/>
                    </a:srgbClr>
                  </a:innerShdw>
                </a:effectLst>
              </a:rPr>
              <a:t>This is the paints page it will display the different paints that the company majoritarily deals with .Here I also used the filter to sort the different types of paints like enamel</a:t>
            </a:r>
            <a:r>
              <a:rPr lang="en-US" sz="2800" b="1" dirty="0" smtClean="0">
                <a:ln w="1905"/>
                <a:solidFill>
                  <a:schemeClr val="accent1">
                    <a:lumMod val="20000"/>
                    <a:lumOff val="80000"/>
                  </a:schemeClr>
                </a:solidFill>
                <a:effectLst>
                  <a:innerShdw blurRad="69850" dist="43180" dir="5400000">
                    <a:srgbClr val="000000">
                      <a:alpha val="65000"/>
                    </a:srgbClr>
                  </a:innerShdw>
                </a:effectLst>
              </a:rPr>
              <a:t>, emulsion </a:t>
            </a:r>
            <a:r>
              <a:rPr lang="en-US" sz="2800" b="1" dirty="0">
                <a:ln w="1905"/>
                <a:solidFill>
                  <a:schemeClr val="accent1">
                    <a:lumMod val="20000"/>
                    <a:lumOff val="80000"/>
                  </a:schemeClr>
                </a:solidFill>
                <a:effectLst>
                  <a:innerShdw blurRad="69850" dist="43180" dir="5400000">
                    <a:srgbClr val="000000">
                      <a:alpha val="65000"/>
                    </a:srgbClr>
                  </a:innerShdw>
                </a:effectLst>
              </a:rPr>
              <a:t>and distemper</a:t>
            </a:r>
          </a:p>
          <a:p>
            <a:pPr algn="ctr"/>
            <a:endParaRPr lang="en-US" sz="28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31770560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2274" y="121919"/>
            <a:ext cx="7993459" cy="47582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4479634" y="2967335"/>
            <a:ext cx="184731" cy="923330"/>
          </a:xfrm>
          <a:prstGeom prst="rect">
            <a:avLst/>
          </a:prstGeom>
          <a:noFill/>
        </p:spPr>
        <p:txBody>
          <a:bodyPr wrap="none" lIns="91440" tIns="45720" rIns="91440" bIns="45720">
            <a:spAutoFit/>
          </a:bodyPr>
          <a:lstStyle/>
          <a:p>
            <a:pPr algn="ctr"/>
            <a:endParaRPr lang="en-US" sz="54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
        <p:nvSpPr>
          <p:cNvPr id="3" name="Rectangle 2"/>
          <p:cNvSpPr/>
          <p:nvPr/>
        </p:nvSpPr>
        <p:spPr>
          <a:xfrm>
            <a:off x="909611" y="5109091"/>
            <a:ext cx="7509508" cy="1200329"/>
          </a:xfrm>
          <a:prstGeom prst="rect">
            <a:avLst/>
          </a:prstGeom>
        </p:spPr>
        <p:txBody>
          <a:bodyPr wrap="square">
            <a:spAutoFit/>
          </a:bodyPr>
          <a:lstStyle/>
          <a:p>
            <a:pPr lvl="0" algn="ctr"/>
            <a:r>
              <a:rPr lang="en-US" b="1" dirty="0" smtClean="0">
                <a:ln w="1905"/>
                <a:solidFill>
                  <a:schemeClr val="accent1">
                    <a:lumMod val="20000"/>
                    <a:lumOff val="80000"/>
                  </a:schemeClr>
                </a:solidFill>
                <a:effectLst>
                  <a:innerShdw blurRad="69850" dist="43180" dir="5400000">
                    <a:srgbClr val="000000">
                      <a:alpha val="65000"/>
                    </a:srgbClr>
                  </a:innerShdw>
                </a:effectLst>
              </a:rPr>
              <a:t>If you hover on any of the paint image you would be provided with a </a:t>
            </a:r>
            <a:r>
              <a:rPr lang="en-US" b="1" dirty="0" err="1" smtClean="0">
                <a:ln w="1905"/>
                <a:solidFill>
                  <a:schemeClr val="accent1">
                    <a:lumMod val="20000"/>
                    <a:lumOff val="80000"/>
                  </a:schemeClr>
                </a:solidFill>
                <a:effectLst>
                  <a:innerShdw blurRad="69850" dist="43180" dir="5400000">
                    <a:srgbClr val="000000">
                      <a:alpha val="65000"/>
                    </a:srgbClr>
                  </a:innerShdw>
                </a:effectLst>
              </a:rPr>
              <a:t>breif</a:t>
            </a:r>
            <a:r>
              <a:rPr lang="en-US" b="1" dirty="0" smtClean="0">
                <a:ln w="1905"/>
                <a:solidFill>
                  <a:schemeClr val="accent1">
                    <a:lumMod val="20000"/>
                    <a:lumOff val="80000"/>
                  </a:schemeClr>
                </a:solidFill>
                <a:effectLst>
                  <a:innerShdw blurRad="69850" dist="43180" dir="5400000">
                    <a:srgbClr val="000000">
                      <a:alpha val="65000"/>
                    </a:srgbClr>
                  </a:innerShdw>
                </a:effectLst>
              </a:rPr>
              <a:t> description about that particular paint</a:t>
            </a:r>
            <a:endParaRPr lang="en-US" b="1" dirty="0">
              <a:ln w="1905"/>
              <a:solidFill>
                <a:schemeClr val="accent1">
                  <a:lumMod val="20000"/>
                  <a:lumOff val="80000"/>
                </a:schemeClr>
              </a:solidFill>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3662082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480" y="101601"/>
            <a:ext cx="8256236" cy="4849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87596" y="5066605"/>
            <a:ext cx="8453120" cy="1200329"/>
          </a:xfrm>
          <a:prstGeom prst="rect">
            <a:avLst/>
          </a:prstGeom>
          <a:noFill/>
        </p:spPr>
        <p:txBody>
          <a:bodyPr wrap="square" lIns="91440" tIns="45720" rIns="91440" bIns="45720">
            <a:spAutoFit/>
          </a:bodyPr>
          <a:lstStyle/>
          <a:p>
            <a:pPr algn="ctr"/>
            <a:r>
              <a:rPr lang="en-US" b="1" dirty="0" smtClean="0">
                <a:ln w="1905"/>
                <a:solidFill>
                  <a:schemeClr val="accent1">
                    <a:lumMod val="20000"/>
                    <a:lumOff val="80000"/>
                  </a:schemeClr>
                </a:solidFill>
                <a:effectLst>
                  <a:innerShdw blurRad="69850" dist="43180" dir="5400000">
                    <a:srgbClr val="000000">
                      <a:alpha val="65000"/>
                    </a:srgbClr>
                  </a:innerShdw>
                </a:effectLst>
              </a:rPr>
              <a:t>On clicking on the view block present on each of the following paints description you would be provided with a zoomed image of that </a:t>
            </a:r>
            <a:r>
              <a:rPr lang="en-US" b="1" dirty="0" err="1" smtClean="0">
                <a:ln w="1905"/>
                <a:solidFill>
                  <a:schemeClr val="accent1">
                    <a:lumMod val="20000"/>
                    <a:lumOff val="80000"/>
                  </a:schemeClr>
                </a:solidFill>
                <a:effectLst>
                  <a:innerShdw blurRad="69850" dist="43180" dir="5400000">
                    <a:srgbClr val="000000">
                      <a:alpha val="65000"/>
                    </a:srgbClr>
                  </a:innerShdw>
                </a:effectLst>
              </a:rPr>
              <a:t>paricular</a:t>
            </a:r>
            <a:r>
              <a:rPr lang="en-US" b="1" dirty="0" smtClean="0">
                <a:ln w="1905"/>
                <a:solidFill>
                  <a:schemeClr val="accent1">
                    <a:lumMod val="20000"/>
                    <a:lumOff val="80000"/>
                  </a:schemeClr>
                </a:solidFill>
                <a:effectLst>
                  <a:innerShdw blurRad="69850" dist="43180" dir="5400000">
                    <a:srgbClr val="000000">
                      <a:alpha val="65000"/>
                    </a:srgbClr>
                  </a:innerShdw>
                </a:effectLst>
              </a:rPr>
              <a:t> paint</a:t>
            </a:r>
            <a:endParaRPr lang="en-US" b="1" cap="none" spc="0" dirty="0">
              <a:ln w="1905"/>
              <a:solidFill>
                <a:schemeClr val="accent1">
                  <a:lumMod val="20000"/>
                  <a:lumOff val="80000"/>
                </a:schemeClr>
              </a:solidFill>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35944657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algn="ctr" eaLnBrk="1" hangingPunct="1"/>
            <a:r>
              <a:rPr lang="en-GB" altLang="en-US" dirty="0" smtClean="0"/>
              <a:t>About  Company    </a:t>
            </a:r>
            <a:endParaRPr lang="en-US" altLang="en-US" dirty="0" smtClean="0"/>
          </a:p>
        </p:txBody>
      </p:sp>
      <p:sp>
        <p:nvSpPr>
          <p:cNvPr id="6147" name="Rectangle 3"/>
          <p:cNvSpPr>
            <a:spLocks noGrp="1" noChangeArrowheads="1"/>
          </p:cNvSpPr>
          <p:nvPr>
            <p:ph type="body" idx="1"/>
          </p:nvPr>
        </p:nvSpPr>
        <p:spPr>
          <a:xfrm>
            <a:off x="694267" y="1974500"/>
            <a:ext cx="7772400" cy="4665058"/>
          </a:xfrm>
        </p:spPr>
        <p:txBody>
          <a:bodyPr/>
          <a:lstStyle/>
          <a:p>
            <a:pPr marL="0" indent="0">
              <a:buNone/>
            </a:pPr>
            <a:r>
              <a:rPr lang="en-IN" sz="1800" dirty="0"/>
              <a:t>Mayur International is a paint retailing and selling company in India, offering Paints at </a:t>
            </a:r>
            <a:r>
              <a:rPr lang="en-IN" sz="1800" dirty="0" smtClean="0"/>
              <a:t>lowest </a:t>
            </a:r>
            <a:r>
              <a:rPr lang="en-IN" sz="1800" dirty="0"/>
              <a:t>possible prices as it deals with many paint companies directly. Mayur International has also been expanding its service presence in hardware tools also.</a:t>
            </a:r>
            <a:endParaRPr lang="en-US" sz="1800" dirty="0"/>
          </a:p>
          <a:p>
            <a:pPr marL="0" indent="0">
              <a:buNone/>
            </a:pPr>
            <a:r>
              <a:rPr lang="en-IN" sz="1800" dirty="0"/>
              <a:t> Since its inception on November 16, 2002, Mayur International has been a frontrunner </a:t>
            </a:r>
            <a:r>
              <a:rPr lang="en-IN" sz="1800" dirty="0" smtClean="0"/>
              <a:t> </a:t>
            </a:r>
            <a:r>
              <a:rPr lang="en-IN" sz="1800" dirty="0"/>
              <a:t>in providing it’s customers with best quality paints.</a:t>
            </a:r>
            <a:endParaRPr lang="en-US" sz="1800" dirty="0"/>
          </a:p>
          <a:p>
            <a:pPr marL="0" indent="0">
              <a:buNone/>
            </a:pPr>
            <a:r>
              <a:rPr lang="en-IN" sz="1800" dirty="0"/>
              <a:t>Mayur International’s vision is that each and every individual will make its special place a </a:t>
            </a:r>
            <a:r>
              <a:rPr lang="en-IN" sz="1800" dirty="0" smtClean="0"/>
              <a:t>beautiful </a:t>
            </a:r>
            <a:r>
              <a:rPr lang="en-IN" sz="1800" dirty="0"/>
              <a:t>one with best quality paints. Over the last decade, Mayur International continues to bring the benefits to it’s customers at many levels. Mayur International’s mission is to deliver paints  at cheapest level to its customers and they also provide </a:t>
            </a:r>
            <a:r>
              <a:rPr lang="en-IN" sz="1800" dirty="0" smtClean="0"/>
              <a:t>colour </a:t>
            </a:r>
            <a:r>
              <a:rPr lang="en-IN" sz="1800" dirty="0"/>
              <a:t>experts to decide which </a:t>
            </a:r>
            <a:r>
              <a:rPr lang="en-IN" sz="1800" dirty="0" smtClean="0"/>
              <a:t>colour </a:t>
            </a:r>
            <a:r>
              <a:rPr lang="en-IN" sz="1800" dirty="0"/>
              <a:t>and texture suits best to a individual’s place.</a:t>
            </a:r>
            <a:endParaRPr lang="en-US" sz="1800" dirty="0"/>
          </a:p>
          <a:p>
            <a:pPr marL="0" indent="0">
              <a:buNone/>
            </a:pPr>
            <a:r>
              <a:rPr lang="en-IN" sz="1800" dirty="0"/>
              <a:t>Mayur International’s office is at 9, Block A-2, DDA </a:t>
            </a:r>
            <a:r>
              <a:rPr lang="en-IN" sz="1800" dirty="0" smtClean="0"/>
              <a:t>Society, </a:t>
            </a:r>
            <a:r>
              <a:rPr lang="en-IN" sz="1800" dirty="0"/>
              <a:t>Paschim Vihar, New Delhi-110063. </a:t>
            </a:r>
            <a:endParaRPr lang="en-US" sz="1800" dirty="0"/>
          </a:p>
          <a:p>
            <a:pPr marL="0" indent="0" eaLnBrk="1" hangingPunct="1">
              <a:buNone/>
            </a:pPr>
            <a:endParaRPr lang="en-US" altLang="en-US" dirty="0" smtClean="0"/>
          </a:p>
        </p:txBody>
      </p:sp>
      <p:pic>
        <p:nvPicPr>
          <p:cNvPr id="13314" name="Picture 2" descr="C:\Users\RISHABH-PC\Desktop\proj\images\portfolio\recent\item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0911241">
            <a:off x="112350" y="287937"/>
            <a:ext cx="1984163" cy="1503976"/>
          </a:xfrm>
          <a:prstGeom prst="rect">
            <a:avLst/>
          </a:prstGeom>
          <a:noFill/>
          <a:extLst>
            <a:ext uri="{909E8E84-426E-40DD-AFC4-6F175D3DCCD1}">
              <a14:hiddenFill xmlns:a14="http://schemas.microsoft.com/office/drawing/2010/main">
                <a:solidFill>
                  <a:srgbClr val="FFFFFF"/>
                </a:solidFill>
              </a14:hiddenFill>
            </a:ext>
          </a:extLst>
        </p:spPr>
      </p:pic>
      <p:pic>
        <p:nvPicPr>
          <p:cNvPr id="13315" name="Picture 3" descr="C:\Users\RISHABH-PC\Desktop\proj\images\portfolio\recent\item3.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1040248">
            <a:off x="6574957" y="108650"/>
            <a:ext cx="2224966" cy="16865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CONTACT US PAGE</a:t>
            </a:r>
            <a:endParaRPr lang="en-US" dirty="0"/>
          </a:p>
        </p:txBody>
      </p:sp>
      <p:pic>
        <p:nvPicPr>
          <p:cNvPr id="20482"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52120" y="1585530"/>
            <a:ext cx="8122920" cy="369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Rectangle 2"/>
          <p:cNvSpPr/>
          <p:nvPr/>
        </p:nvSpPr>
        <p:spPr>
          <a:xfrm>
            <a:off x="333950" y="5334615"/>
            <a:ext cx="8444290" cy="1200329"/>
          </a:xfrm>
          <a:prstGeom prst="rect">
            <a:avLst/>
          </a:prstGeom>
          <a:noFill/>
        </p:spPr>
        <p:txBody>
          <a:bodyPr wrap="square" lIns="91440" tIns="45720" rIns="91440" bIns="45720">
            <a:spAutoFit/>
          </a:bodyPr>
          <a:lstStyle/>
          <a:p>
            <a:pPr algn="ctr"/>
            <a:r>
              <a:rPr lang="en-US" b="1" dirty="0" smtClean="0">
                <a:ln w="1905"/>
                <a:effectLst>
                  <a:innerShdw blurRad="69850" dist="43180" dir="5400000">
                    <a:srgbClr val="000000">
                      <a:alpha val="65000"/>
                    </a:srgbClr>
                  </a:innerShdw>
                </a:effectLst>
              </a:rPr>
              <a:t>This is the address section of the contact us page here I used an iframe for showing the location of the company’s office and for that I have used the google maps API</a:t>
            </a:r>
            <a:endParaRPr lang="en-US" b="1" cap="none" spc="0" dirty="0">
              <a:ln w="1905"/>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5689619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23" y="233679"/>
            <a:ext cx="8837118" cy="34747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Rectangle 1"/>
          <p:cNvSpPr/>
          <p:nvPr/>
        </p:nvSpPr>
        <p:spPr>
          <a:xfrm>
            <a:off x="416560" y="4105254"/>
            <a:ext cx="8138160" cy="2246769"/>
          </a:xfrm>
          <a:prstGeom prst="rect">
            <a:avLst/>
          </a:prstGeom>
          <a:noFill/>
        </p:spPr>
        <p:txBody>
          <a:bodyPr wrap="square" lIns="91440" tIns="45720" rIns="91440" bIns="45720">
            <a:spAutoFit/>
          </a:bodyPr>
          <a:lstStyle/>
          <a:p>
            <a:r>
              <a:rPr lang="en-US" sz="2800" b="1" dirty="0" smtClean="0">
                <a:ln w="1905"/>
                <a:effectLst>
                  <a:innerShdw blurRad="69850" dist="43180" dir="5400000">
                    <a:srgbClr val="000000">
                      <a:alpha val="65000"/>
                    </a:srgbClr>
                  </a:innerShdw>
                </a:effectLst>
              </a:rPr>
              <a:t>This is the Message section of the contact us page .</a:t>
            </a:r>
          </a:p>
          <a:p>
            <a:r>
              <a:rPr lang="en-US" sz="2800" b="1" dirty="0" smtClean="0">
                <a:ln w="1905"/>
                <a:effectLst>
                  <a:innerShdw blurRad="69850" dist="43180" dir="5400000">
                    <a:srgbClr val="000000">
                      <a:alpha val="65000"/>
                    </a:srgbClr>
                  </a:innerShdw>
                </a:effectLst>
              </a:rPr>
              <a:t>In this section I used php which will send an email from the company’s email id that they have received their message and would reply to them as soon as possible.</a:t>
            </a:r>
            <a:endParaRPr lang="en-US" sz="2800" b="1" cap="none" spc="0" dirty="0">
              <a:ln w="1905"/>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332927995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Things To work and Improve On</a:t>
            </a:r>
            <a:endParaRPr lang="en-US" dirty="0"/>
          </a:p>
        </p:txBody>
      </p:sp>
      <p:sp>
        <p:nvSpPr>
          <p:cNvPr id="3" name="Content Placeholder 2"/>
          <p:cNvSpPr>
            <a:spLocks noGrp="1"/>
          </p:cNvSpPr>
          <p:nvPr>
            <p:ph idx="1"/>
          </p:nvPr>
        </p:nvSpPr>
        <p:spPr>
          <a:xfrm>
            <a:off x="685800" y="1981200"/>
            <a:ext cx="7772400" cy="4531360"/>
          </a:xfrm>
        </p:spPr>
        <p:txBody>
          <a:bodyPr/>
          <a:lstStyle/>
          <a:p>
            <a:r>
              <a:rPr lang="en-US" dirty="0" smtClean="0"/>
              <a:t>Would be adding a blog page where the company’s blogger can quote on.</a:t>
            </a:r>
          </a:p>
          <a:p>
            <a:r>
              <a:rPr lang="en-US" dirty="0" smtClean="0"/>
              <a:t>For that ,I</a:t>
            </a:r>
            <a:r>
              <a:rPr lang="en-US" dirty="0"/>
              <a:t> </a:t>
            </a:r>
            <a:r>
              <a:rPr lang="en-US" dirty="0" smtClean="0"/>
              <a:t>also need to learn and use more php for making a log on page for the bloggers of the company.</a:t>
            </a:r>
          </a:p>
          <a:p>
            <a:r>
              <a:rPr lang="en-US" dirty="0" smtClean="0"/>
              <a:t>And for that, I also would have to learn about various tricks used by hackers like </a:t>
            </a:r>
            <a:r>
              <a:rPr lang="en-US" dirty="0" err="1" smtClean="0"/>
              <a:t>sql</a:t>
            </a:r>
            <a:r>
              <a:rPr lang="en-US" dirty="0" smtClean="0"/>
              <a:t> injection and how to counter them using php.</a:t>
            </a:r>
          </a:p>
          <a:p>
            <a:r>
              <a:rPr lang="en-US" dirty="0" smtClean="0"/>
              <a:t>I would also add more pages and animations to the website as per the company’s need.</a:t>
            </a:r>
          </a:p>
          <a:p>
            <a:endParaRPr lang="en-US" dirty="0"/>
          </a:p>
        </p:txBody>
      </p:sp>
    </p:spTree>
    <p:extLst>
      <p:ext uri="{BB962C8B-B14F-4D97-AF65-F5344CB8AC3E}">
        <p14:creationId xmlns:p14="http://schemas.microsoft.com/office/powerpoint/2010/main" val="373109518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CONCLUSION</a:t>
            </a:r>
            <a:endParaRPr lang="en-US" dirty="0"/>
          </a:p>
        </p:txBody>
      </p:sp>
      <p:sp>
        <p:nvSpPr>
          <p:cNvPr id="3" name="Content Placeholder 2"/>
          <p:cNvSpPr>
            <a:spLocks noGrp="1"/>
          </p:cNvSpPr>
          <p:nvPr>
            <p:ph idx="1"/>
          </p:nvPr>
        </p:nvSpPr>
        <p:spPr>
          <a:xfrm>
            <a:off x="694267" y="1913467"/>
            <a:ext cx="7772400" cy="4724400"/>
          </a:xfrm>
        </p:spPr>
        <p:txBody>
          <a:bodyPr/>
          <a:lstStyle/>
          <a:p>
            <a:pPr marL="0" indent="0">
              <a:buNone/>
            </a:pPr>
            <a:r>
              <a:rPr lang="en-IN" sz="2000" dirty="0"/>
              <a:t>This website will help a user to know about the company’s vision and gives a brief about the product’s it deals with. If user visits this website he would given a brief about different paints that Mayur International deals with and would get to know about it’s employers and employees. This website uses html , css, </a:t>
            </a:r>
            <a:r>
              <a:rPr lang="en-IN" sz="2000" dirty="0" smtClean="0"/>
              <a:t>JavaScript, Jquery </a:t>
            </a:r>
            <a:r>
              <a:rPr lang="en-IN" sz="2000" dirty="0"/>
              <a:t>,php , json, bootstrap and various other libraries and api’s for various purposes.  It is a dynamic and responsive website that can be used at any platform and various screen types and dimensions. I have made an attempt to make it user friendly. There is an option in its contact us page that will help the user to quote a question or a query to the company and they will get a mail instantly that the company will answer to them soon. </a:t>
            </a:r>
            <a:endParaRPr lang="en-US" sz="2000" dirty="0"/>
          </a:p>
          <a:p>
            <a:pPr marL="0" indent="0">
              <a:buNone/>
            </a:pPr>
            <a:endParaRPr lang="en-US" dirty="0"/>
          </a:p>
        </p:txBody>
      </p:sp>
    </p:spTree>
    <p:extLst>
      <p:ext uri="{BB962C8B-B14F-4D97-AF65-F5344CB8AC3E}">
        <p14:creationId xmlns:p14="http://schemas.microsoft.com/office/powerpoint/2010/main" val="412042603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ChangeArrowheads="1"/>
          </p:cNvSpPr>
          <p:nvPr/>
        </p:nvSpPr>
        <p:spPr bwMode="auto">
          <a:xfrm>
            <a:off x="539750" y="1268413"/>
            <a:ext cx="8208963" cy="5329237"/>
          </a:xfrm>
          <a:prstGeom prst="rect">
            <a:avLst/>
          </a:prstGeom>
          <a:noFill/>
          <a:ln>
            <a:noFill/>
          </a:ln>
          <a:effectLst/>
          <a:extLst>
            <a:ext uri="{909E8E84-426E-40DD-AFC4-6F175D3DCCD1}">
              <a14:hiddenFill xmlns:a14="http://schemas.microsoft.com/office/drawing/2010/main">
                <a:solidFill>
                  <a:srgbClr val="7FD7FC">
                    <a:alpha val="50195"/>
                  </a:srgbClr>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endParaRPr lang="en-GB" altLang="en-US" dirty="0"/>
          </a:p>
        </p:txBody>
      </p:sp>
      <p:sp>
        <p:nvSpPr>
          <p:cNvPr id="20484" name="Text Box 4"/>
          <p:cNvSpPr txBox="1">
            <a:spLocks noChangeArrowheads="1"/>
          </p:cNvSpPr>
          <p:nvPr/>
        </p:nvSpPr>
        <p:spPr bwMode="auto">
          <a:xfrm>
            <a:off x="1150938" y="1463675"/>
            <a:ext cx="695007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eaLnBrk="1" hangingPunct="1">
              <a:spcBef>
                <a:spcPct val="50000"/>
              </a:spcBef>
            </a:pPr>
            <a:r>
              <a:rPr lang="en-GB" altLang="en-US" sz="2000" b="1" dirty="0" smtClean="0">
                <a:latin typeface="Arial" panose="020B0604020202020204" pitchFamily="34" charset="0"/>
                <a:cs typeface="Arial" panose="020B0604020202020204" pitchFamily="34" charset="0"/>
              </a:rPr>
              <a:t>.</a:t>
            </a:r>
            <a:endParaRPr lang="en-GB" altLang="en-US" sz="2000" b="1" dirty="0">
              <a:latin typeface="Arial" panose="020B0604020202020204" pitchFamily="34" charset="0"/>
              <a:cs typeface="Arial" panose="020B0604020202020204" pitchFamily="34" charset="0"/>
            </a:endParaRPr>
          </a:p>
        </p:txBody>
      </p:sp>
      <p:sp>
        <p:nvSpPr>
          <p:cNvPr id="2" name="Rectangle 1"/>
          <p:cNvSpPr/>
          <p:nvPr/>
        </p:nvSpPr>
        <p:spPr>
          <a:xfrm rot="21095487">
            <a:off x="651330" y="1834724"/>
            <a:ext cx="7265953" cy="3046988"/>
          </a:xfrm>
          <a:prstGeom prst="rect">
            <a:avLst/>
          </a:prstGeom>
          <a:noFill/>
        </p:spPr>
        <p:txBody>
          <a:bodyPr wrap="square" lIns="91440" tIns="45720" rIns="91440" bIns="45720">
            <a:spAutoFit/>
          </a:bodyPr>
          <a:lstStyle/>
          <a:p>
            <a:pPr algn="ctr"/>
            <a:r>
              <a:rPr lang="en-US" sz="9600" b="1" cap="none" spc="0" dirty="0" smtClean="0">
                <a:ln w="1905"/>
                <a:solidFill>
                  <a:srgbClr val="92D050"/>
                </a:solidFill>
                <a:effectLst>
                  <a:innerShdw blurRad="69850" dist="43180" dir="5400000">
                    <a:srgbClr val="000000">
                      <a:alpha val="65000"/>
                    </a:srgbClr>
                  </a:innerShdw>
                </a:effectLst>
              </a:rPr>
              <a:t>THANK  YOU</a:t>
            </a:r>
            <a:endParaRPr lang="en-US" sz="9600" b="1" cap="none" spc="0" dirty="0">
              <a:ln w="1905"/>
              <a:solidFill>
                <a:srgbClr val="92D050"/>
              </a:solidFill>
              <a:effectLst>
                <a:innerShdw blurRad="69850" dist="43180" dir="5400000">
                  <a:srgbClr val="000000">
                    <a:alpha val="65000"/>
                  </a:srgbClr>
                </a:innerShdw>
              </a:effectLst>
            </a:endParaRPr>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Brief About the Project</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55484778"/>
              </p:ext>
            </p:extLst>
          </p:nvPr>
        </p:nvGraphicFramePr>
        <p:xfrm>
          <a:off x="492760" y="1544320"/>
          <a:ext cx="7772400" cy="5410200"/>
        </p:xfrm>
        <a:graphic>
          <a:graphicData uri="http://schemas.openxmlformats.org/drawingml/2006/table">
            <a:tbl>
              <a:tblPr firstRow="1" bandRow="1">
                <a:tableStyleId>{5C22544A-7EE6-4342-B048-85BDC9FD1C3A}</a:tableStyleId>
              </a:tblPr>
              <a:tblGrid>
                <a:gridCol w="2777067"/>
                <a:gridCol w="4995333"/>
              </a:tblGrid>
              <a:tr h="889000">
                <a:tc>
                  <a:txBody>
                    <a:bodyPr/>
                    <a:lstStyle/>
                    <a:p>
                      <a:r>
                        <a:rPr lang="en-US" sz="3200" b="1" u="sng" dirty="0" smtClean="0">
                          <a:solidFill>
                            <a:schemeClr val="bg1"/>
                          </a:solidFill>
                        </a:rPr>
                        <a:t>TITLE</a:t>
                      </a:r>
                      <a:endParaRPr lang="en-US" sz="3200" b="1" u="sng" dirty="0">
                        <a:solidFill>
                          <a:schemeClr val="bg1"/>
                        </a:solidFill>
                      </a:endParaRPr>
                    </a:p>
                  </a:txBody>
                  <a:tcPr/>
                </a:tc>
                <a:tc>
                  <a:txBody>
                    <a:bodyPr/>
                    <a:lstStyle/>
                    <a:p>
                      <a:r>
                        <a:rPr lang="en-US" sz="2400" dirty="0" smtClean="0"/>
                        <a:t>Mayur</a:t>
                      </a:r>
                      <a:r>
                        <a:rPr lang="en-US" sz="2400" baseline="0" dirty="0" smtClean="0"/>
                        <a:t> Paints Website </a:t>
                      </a:r>
                      <a:endParaRPr lang="en-US" sz="2400" dirty="0"/>
                    </a:p>
                  </a:txBody>
                  <a:tcPr/>
                </a:tc>
              </a:tr>
              <a:tr h="889000">
                <a:tc>
                  <a:txBody>
                    <a:bodyPr/>
                    <a:lstStyle/>
                    <a:p>
                      <a:r>
                        <a:rPr lang="en-US" sz="3200" b="1" dirty="0" smtClean="0">
                          <a:solidFill>
                            <a:schemeClr val="accent1">
                              <a:lumMod val="75000"/>
                            </a:schemeClr>
                          </a:solidFill>
                        </a:rPr>
                        <a:t>Objective</a:t>
                      </a:r>
                      <a:endParaRPr lang="en-US" sz="3200" b="1" dirty="0">
                        <a:solidFill>
                          <a:schemeClr val="accent1">
                            <a:lumMod val="75000"/>
                          </a:schemeClr>
                        </a:solidFill>
                      </a:endParaRPr>
                    </a:p>
                  </a:txBody>
                  <a:tcPr/>
                </a:tc>
                <a:tc>
                  <a:txBody>
                    <a:bodyPr/>
                    <a:lstStyle/>
                    <a:p>
                      <a:r>
                        <a:rPr lang="en-US" sz="2400" b="1" dirty="0" smtClean="0">
                          <a:solidFill>
                            <a:schemeClr val="bg2">
                              <a:lumMod val="50000"/>
                            </a:schemeClr>
                          </a:solidFill>
                        </a:rPr>
                        <a:t>To</a:t>
                      </a:r>
                      <a:r>
                        <a:rPr lang="en-US" sz="2400" b="1" baseline="0" dirty="0" smtClean="0">
                          <a:solidFill>
                            <a:schemeClr val="bg2">
                              <a:lumMod val="50000"/>
                            </a:schemeClr>
                          </a:solidFill>
                        </a:rPr>
                        <a:t> make a dynamic(in context of its content), user friendly website for it’s user</a:t>
                      </a:r>
                      <a:endParaRPr lang="en-US" sz="2400" b="1" dirty="0">
                        <a:solidFill>
                          <a:schemeClr val="bg2">
                            <a:lumMod val="50000"/>
                          </a:schemeClr>
                        </a:solidFill>
                      </a:endParaRPr>
                    </a:p>
                  </a:txBody>
                  <a:tcPr/>
                </a:tc>
              </a:tr>
              <a:tr h="889000">
                <a:tc>
                  <a:txBody>
                    <a:bodyPr/>
                    <a:lstStyle/>
                    <a:p>
                      <a:r>
                        <a:rPr lang="en-US" sz="3200" b="1" dirty="0" smtClean="0">
                          <a:solidFill>
                            <a:schemeClr val="accent1">
                              <a:lumMod val="75000"/>
                            </a:schemeClr>
                          </a:solidFill>
                        </a:rPr>
                        <a:t>Front End</a:t>
                      </a:r>
                      <a:endParaRPr lang="en-US" sz="3200" b="1" dirty="0">
                        <a:solidFill>
                          <a:schemeClr val="accent1">
                            <a:lumMod val="75000"/>
                          </a:schemeClr>
                        </a:solidFill>
                      </a:endParaRPr>
                    </a:p>
                  </a:txBody>
                  <a:tcPr/>
                </a:tc>
                <a:tc>
                  <a:txBody>
                    <a:bodyPr/>
                    <a:lstStyle/>
                    <a:p>
                      <a:r>
                        <a:rPr lang="en-US" sz="2400" b="1" dirty="0" smtClean="0">
                          <a:solidFill>
                            <a:schemeClr val="bg2">
                              <a:lumMod val="50000"/>
                            </a:schemeClr>
                          </a:solidFill>
                        </a:rPr>
                        <a:t>HTML , CSS , JavaScript , Jquery, Bootstrap</a:t>
                      </a:r>
                      <a:endParaRPr lang="en-US" sz="2400" b="1" dirty="0">
                        <a:solidFill>
                          <a:schemeClr val="bg2">
                            <a:lumMod val="50000"/>
                          </a:schemeClr>
                        </a:solidFill>
                      </a:endParaRPr>
                    </a:p>
                  </a:txBody>
                  <a:tcPr/>
                </a:tc>
              </a:tr>
              <a:tr h="889000">
                <a:tc>
                  <a:txBody>
                    <a:bodyPr/>
                    <a:lstStyle/>
                    <a:p>
                      <a:r>
                        <a:rPr lang="en-US" sz="3200" b="1" dirty="0" smtClean="0">
                          <a:solidFill>
                            <a:schemeClr val="accent1">
                              <a:lumMod val="75000"/>
                            </a:schemeClr>
                          </a:solidFill>
                        </a:rPr>
                        <a:t>Back End</a:t>
                      </a:r>
                      <a:endParaRPr lang="en-US" sz="3200" b="1" dirty="0">
                        <a:solidFill>
                          <a:schemeClr val="accent1">
                            <a:lumMod val="75000"/>
                          </a:schemeClr>
                        </a:solidFill>
                      </a:endParaRPr>
                    </a:p>
                  </a:txBody>
                  <a:tcPr/>
                </a:tc>
                <a:tc>
                  <a:txBody>
                    <a:bodyPr/>
                    <a:lstStyle/>
                    <a:p>
                      <a:r>
                        <a:rPr lang="en-US" sz="2400" b="1" dirty="0" smtClean="0">
                          <a:solidFill>
                            <a:schemeClr val="bg2">
                              <a:lumMod val="50000"/>
                            </a:schemeClr>
                          </a:solidFill>
                        </a:rPr>
                        <a:t>PHP</a:t>
                      </a:r>
                      <a:endParaRPr lang="en-US" sz="2400" b="1" dirty="0">
                        <a:solidFill>
                          <a:schemeClr val="bg2">
                            <a:lumMod val="50000"/>
                          </a:schemeClr>
                        </a:solidFill>
                      </a:endParaRPr>
                    </a:p>
                  </a:txBody>
                  <a:tcPr/>
                </a:tc>
              </a:tr>
              <a:tr h="889000">
                <a:tc>
                  <a:txBody>
                    <a:bodyPr/>
                    <a:lstStyle/>
                    <a:p>
                      <a:r>
                        <a:rPr lang="en-US" sz="3200" b="1" dirty="0" smtClean="0">
                          <a:solidFill>
                            <a:schemeClr val="accent1">
                              <a:lumMod val="75000"/>
                            </a:schemeClr>
                          </a:solidFill>
                        </a:rPr>
                        <a:t>Platform</a:t>
                      </a:r>
                      <a:endParaRPr lang="en-US" sz="3200" b="1" dirty="0">
                        <a:solidFill>
                          <a:schemeClr val="accent1">
                            <a:lumMod val="75000"/>
                          </a:schemeClr>
                        </a:solidFill>
                      </a:endParaRPr>
                    </a:p>
                  </a:txBody>
                  <a:tcPr/>
                </a:tc>
                <a:tc>
                  <a:txBody>
                    <a:bodyPr/>
                    <a:lstStyle/>
                    <a:p>
                      <a:r>
                        <a:rPr lang="en-US" sz="2400" b="1" dirty="0" smtClean="0">
                          <a:solidFill>
                            <a:schemeClr val="bg2">
                              <a:lumMod val="50000"/>
                            </a:schemeClr>
                          </a:solidFill>
                        </a:rPr>
                        <a:t>Sublime Text, </a:t>
                      </a:r>
                      <a:r>
                        <a:rPr lang="en-US" sz="2400" b="1" dirty="0" err="1" smtClean="0">
                          <a:solidFill>
                            <a:schemeClr val="bg2">
                              <a:lumMod val="50000"/>
                            </a:schemeClr>
                          </a:solidFill>
                        </a:rPr>
                        <a:t>Brackets,Xamp</a:t>
                      </a:r>
                      <a:r>
                        <a:rPr lang="en-US" sz="2400" b="1" dirty="0" smtClean="0">
                          <a:solidFill>
                            <a:schemeClr val="bg2">
                              <a:lumMod val="50000"/>
                            </a:schemeClr>
                          </a:solidFill>
                        </a:rPr>
                        <a:t> Control</a:t>
                      </a:r>
                      <a:r>
                        <a:rPr lang="en-US" sz="2400" b="1" baseline="0" dirty="0" smtClean="0">
                          <a:solidFill>
                            <a:schemeClr val="bg2">
                              <a:lumMod val="50000"/>
                            </a:schemeClr>
                          </a:solidFill>
                        </a:rPr>
                        <a:t> panel</a:t>
                      </a:r>
                      <a:endParaRPr lang="en-US" sz="2400" b="1" dirty="0">
                        <a:solidFill>
                          <a:schemeClr val="bg2">
                            <a:lumMod val="50000"/>
                          </a:schemeClr>
                        </a:solidFill>
                      </a:endParaRPr>
                    </a:p>
                  </a:txBody>
                  <a:tcPr/>
                </a:tc>
              </a:tr>
            </a:tbl>
          </a:graphicData>
        </a:graphic>
      </p:graphicFrame>
    </p:spTree>
    <p:extLst>
      <p:ext uri="{BB962C8B-B14F-4D97-AF65-F5344CB8AC3E}">
        <p14:creationId xmlns:p14="http://schemas.microsoft.com/office/powerpoint/2010/main" val="42032024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970520" cy="1143000"/>
          </a:xfrm>
        </p:spPr>
        <p:txBody>
          <a:bodyPr/>
          <a:lstStyle/>
          <a:p>
            <a:pPr algn="just"/>
            <a:r>
              <a:rPr lang="en-US" dirty="0" smtClean="0"/>
              <a:t>Languages Used</a:t>
            </a:r>
            <a:endParaRPr lang="en-US" dirty="0"/>
          </a:p>
        </p:txBody>
      </p:sp>
      <p:sp>
        <p:nvSpPr>
          <p:cNvPr id="3" name="Content Placeholder 2"/>
          <p:cNvSpPr>
            <a:spLocks noGrp="1"/>
          </p:cNvSpPr>
          <p:nvPr>
            <p:ph idx="1"/>
          </p:nvPr>
        </p:nvSpPr>
        <p:spPr>
          <a:xfrm>
            <a:off x="685800" y="1981200"/>
            <a:ext cx="7772400" cy="4521200"/>
          </a:xfrm>
        </p:spPr>
        <p:txBody>
          <a:bodyPr/>
          <a:lstStyle/>
          <a:p>
            <a:r>
              <a:rPr lang="en-US" sz="3600" dirty="0" smtClean="0"/>
              <a:t>HTML</a:t>
            </a:r>
          </a:p>
          <a:p>
            <a:r>
              <a:rPr lang="en-US" sz="3600" dirty="0" smtClean="0"/>
              <a:t>CSS</a:t>
            </a:r>
          </a:p>
          <a:p>
            <a:r>
              <a:rPr lang="en-US" sz="3600" dirty="0" smtClean="0"/>
              <a:t>JAVASCRIPT</a:t>
            </a:r>
          </a:p>
          <a:p>
            <a:r>
              <a:rPr lang="en-US" sz="3600" dirty="0" smtClean="0"/>
              <a:t>PHP</a:t>
            </a:r>
          </a:p>
          <a:p>
            <a:endParaRPr lang="en-US" dirty="0"/>
          </a:p>
        </p:txBody>
      </p:sp>
      <p:pic>
        <p:nvPicPr>
          <p:cNvPr id="17410" name="Picture 2" descr="C:\Users\RISHABH-PC\Desktop\imagesssss\2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6904" y="1989583"/>
            <a:ext cx="3065526" cy="1788224"/>
          </a:xfrm>
          <a:prstGeom prst="rect">
            <a:avLst/>
          </a:prstGeom>
          <a:noFill/>
          <a:extLst>
            <a:ext uri="{909E8E84-426E-40DD-AFC4-6F175D3DCCD1}">
              <a14:hiddenFill xmlns:a14="http://schemas.microsoft.com/office/drawing/2010/main">
                <a:solidFill>
                  <a:srgbClr val="FFFFFF"/>
                </a:solidFill>
              </a14:hiddenFill>
            </a:ext>
          </a:extLst>
        </p:spPr>
      </p:pic>
      <p:pic>
        <p:nvPicPr>
          <p:cNvPr id="17412" name="Picture 4" descr="C:\Users\RISHABH-PC\Desktop\imagesssss\24.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6551" y="4533138"/>
            <a:ext cx="4117467" cy="1028700"/>
          </a:xfrm>
          <a:prstGeom prst="rect">
            <a:avLst/>
          </a:prstGeom>
          <a:noFill/>
          <a:extLst>
            <a:ext uri="{909E8E84-426E-40DD-AFC4-6F175D3DCCD1}">
              <a14:hiddenFill xmlns:a14="http://schemas.microsoft.com/office/drawing/2010/main">
                <a:solidFill>
                  <a:srgbClr val="FFFFFF"/>
                </a:solidFill>
              </a14:hiddenFill>
            </a:ext>
          </a:extLst>
        </p:spPr>
      </p:pic>
      <p:pic>
        <p:nvPicPr>
          <p:cNvPr id="17411" name="Picture 3" descr="C:\Users\RISHABH-PC\Desktop\imagesssss\25.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41848" y="4533138"/>
            <a:ext cx="1568958" cy="1466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99039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rot="21023997">
            <a:off x="1427" y="2875002"/>
            <a:ext cx="9141157" cy="1107996"/>
          </a:xfrm>
          <a:prstGeom prst="rect">
            <a:avLst/>
          </a:prstGeom>
          <a:noFill/>
        </p:spPr>
        <p:txBody>
          <a:bodyPr wrap="none" lIns="91440" tIns="45720" rIns="91440" bIns="45720">
            <a:spAutoFit/>
          </a:bodyPr>
          <a:lstStyle/>
          <a:p>
            <a:pPr algn="ctr"/>
            <a:r>
              <a:rPr lang="en-US" sz="6600" b="1" cap="none" spc="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Features Of The Website</a:t>
            </a:r>
            <a:endParaRPr lang="en-US" sz="66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6722119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6440" y="89853"/>
            <a:ext cx="7772400" cy="1143000"/>
          </a:xfrm>
        </p:spPr>
        <p:txBody>
          <a:bodyPr/>
          <a:lstStyle/>
          <a:p>
            <a:r>
              <a:rPr lang="en-US" dirty="0" smtClean="0"/>
              <a:t>RESPONSIVE WEB DESIGNING</a:t>
            </a:r>
            <a:endParaRPr lang="en-US"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27520" y="1172686"/>
            <a:ext cx="2087576"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66334" y="1232853"/>
            <a:ext cx="2994155" cy="3637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5598" y="1232853"/>
            <a:ext cx="2600325" cy="37658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65789" y="5127922"/>
            <a:ext cx="8726428" cy="1754326"/>
          </a:xfrm>
          <a:prstGeom prst="rect">
            <a:avLst/>
          </a:prstGeom>
          <a:noFill/>
        </p:spPr>
        <p:txBody>
          <a:bodyPr wrap="none" lIns="91440" tIns="45720" rIns="91440" bIns="45720">
            <a:spAutoFit/>
          </a:bodyPr>
          <a:lstStyle/>
          <a:p>
            <a:pPr algn="ctr"/>
            <a:r>
              <a:rPr lang="en-US" sz="5400"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Used Bootstrap and media</a:t>
            </a:r>
          </a:p>
          <a:p>
            <a:pPr algn="ctr"/>
            <a:r>
              <a:rPr lang="en-US" sz="5400"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tags for different screen sizes</a:t>
            </a:r>
            <a:endParaRPr lang="en-US" sz="54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17798279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SOME MORE FEATURES…..</a:t>
            </a:r>
            <a:endParaRPr lang="en-US" dirty="0"/>
          </a:p>
        </p:txBody>
      </p:sp>
      <p:sp>
        <p:nvSpPr>
          <p:cNvPr id="7" name="Content Placeholder 6"/>
          <p:cNvSpPr>
            <a:spLocks noGrp="1"/>
          </p:cNvSpPr>
          <p:nvPr>
            <p:ph idx="1"/>
          </p:nvPr>
        </p:nvSpPr>
        <p:spPr/>
        <p:txBody>
          <a:bodyPr/>
          <a:lstStyle/>
          <a:p>
            <a:r>
              <a:rPr lang="en-US" dirty="0" smtClean="0"/>
              <a:t>Smooth Scrolling</a:t>
            </a:r>
          </a:p>
          <a:p>
            <a:r>
              <a:rPr lang="en-US" dirty="0" smtClean="0"/>
              <a:t>User Friendly</a:t>
            </a:r>
          </a:p>
          <a:p>
            <a:r>
              <a:rPr lang="en-US" dirty="0" smtClean="0"/>
              <a:t>Faster to load</a:t>
            </a:r>
          </a:p>
          <a:p>
            <a:r>
              <a:rPr lang="en-US" dirty="0" smtClean="0"/>
              <a:t>Various Animations Used</a:t>
            </a:r>
            <a:endParaRPr lang="en-US" dirty="0"/>
          </a:p>
        </p:txBody>
      </p:sp>
      <p:pic>
        <p:nvPicPr>
          <p:cNvPr id="2050" name="Picture 2" descr="C:\Users\RISHABH-PC\Desktop\imagesssss\10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457675">
            <a:off x="4770969" y="4113823"/>
            <a:ext cx="4410015" cy="1097603"/>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3" descr="C:\Users\RISHABH-PC\Desktop\imagesssss\10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880" y="3875690"/>
            <a:ext cx="4387850" cy="2715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22595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API’s Used</a:t>
            </a:r>
            <a:endParaRPr lang="en-US" dirty="0"/>
          </a:p>
        </p:txBody>
      </p:sp>
      <p:sp>
        <p:nvSpPr>
          <p:cNvPr id="3" name="Content Placeholder 2"/>
          <p:cNvSpPr>
            <a:spLocks noGrp="1"/>
          </p:cNvSpPr>
          <p:nvPr>
            <p:ph idx="1"/>
          </p:nvPr>
        </p:nvSpPr>
        <p:spPr>
          <a:xfrm>
            <a:off x="797560" y="1828800"/>
            <a:ext cx="7772400" cy="1889760"/>
          </a:xfrm>
        </p:spPr>
        <p:txBody>
          <a:bodyPr/>
          <a:lstStyle/>
          <a:p>
            <a:r>
              <a:rPr lang="en-US" dirty="0"/>
              <a:t>G</a:t>
            </a:r>
            <a:r>
              <a:rPr lang="en-US" dirty="0" smtClean="0"/>
              <a:t>oogle API’s i.e., maps and fonts</a:t>
            </a:r>
          </a:p>
          <a:p>
            <a:endParaRPr lang="en-US" dirty="0" smtClean="0"/>
          </a:p>
          <a:p>
            <a:endParaRPr lang="en-US" dirty="0" smtClean="0"/>
          </a:p>
          <a:p>
            <a:endParaRPr lang="en-US" dirty="0" smtClean="0"/>
          </a:p>
          <a:p>
            <a:endParaRPr lang="en-US" dirty="0" smtClean="0"/>
          </a:p>
          <a:p>
            <a:endParaRPr lang="en-US" dirty="0"/>
          </a:p>
        </p:txBody>
      </p:sp>
      <p:pic>
        <p:nvPicPr>
          <p:cNvPr id="3074" name="Picture 2" descr="C:\Users\RISHABH-PC\Desktop\imagesssss\95.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58144" y="3870960"/>
            <a:ext cx="3525176" cy="2987040"/>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descr="C:\Users\RISHABH-PC\Desktop\imagesssss\9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7935" y="3098800"/>
            <a:ext cx="4026682" cy="2265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25720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LIBRARIES USED</a:t>
            </a:r>
            <a:endParaRPr lang="en-US" dirty="0"/>
          </a:p>
        </p:txBody>
      </p:sp>
      <p:sp>
        <p:nvSpPr>
          <p:cNvPr id="3" name="Content Placeholder 2"/>
          <p:cNvSpPr>
            <a:spLocks noGrp="1"/>
          </p:cNvSpPr>
          <p:nvPr>
            <p:ph idx="1"/>
          </p:nvPr>
        </p:nvSpPr>
        <p:spPr/>
        <p:txBody>
          <a:bodyPr/>
          <a:lstStyle/>
          <a:p>
            <a:r>
              <a:rPr lang="en-US" dirty="0" smtClean="0"/>
              <a:t>BOOTSTRAP</a:t>
            </a:r>
          </a:p>
          <a:p>
            <a:r>
              <a:rPr lang="en-US" dirty="0" smtClean="0"/>
              <a:t>Wow.js</a:t>
            </a:r>
          </a:p>
          <a:p>
            <a:r>
              <a:rPr lang="en-US" dirty="0" smtClean="0"/>
              <a:t>Animate.css</a:t>
            </a:r>
          </a:p>
          <a:p>
            <a:r>
              <a:rPr lang="en-US" dirty="0" smtClean="0"/>
              <a:t>Font Awesome</a:t>
            </a:r>
          </a:p>
          <a:p>
            <a:r>
              <a:rPr lang="en-US" dirty="0" smtClean="0"/>
              <a:t>Jquery</a:t>
            </a:r>
          </a:p>
          <a:p>
            <a:endParaRPr lang="en-US" dirty="0" smtClean="0"/>
          </a:p>
          <a:p>
            <a:endParaRPr lang="en-US" dirty="0"/>
          </a:p>
        </p:txBody>
      </p:sp>
      <p:pic>
        <p:nvPicPr>
          <p:cNvPr id="4" name="Picture 3" descr="C:\Users\RISHABH-PC\Desktop\imagesssss\91.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907280" y="1974633"/>
            <a:ext cx="3616960" cy="2418883"/>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C:\Users\RISHABH-PC\Desktop\imagesssss\94.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6480" y="4393516"/>
            <a:ext cx="3190240" cy="2355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5070310"/>
      </p:ext>
    </p:extLst>
  </p:cSld>
  <p:clrMapOvr>
    <a:masterClrMapping/>
  </p:clrMapOvr>
  <p:timing>
    <p:tnLst>
      <p:par>
        <p:cTn id="1" dur="indefinite" restart="never" nodeType="tmRoot"/>
      </p:par>
    </p:tnLst>
  </p:timing>
</p:sld>
</file>

<file path=ppt/theme/theme1.xml><?xml version="1.0" encoding="utf-8"?>
<a:theme xmlns:a="http://schemas.openxmlformats.org/drawingml/2006/main" name="business1">
  <a:themeElements>
    <a:clrScheme name="">
      <a:dk1>
        <a:srgbClr val="FFFFFF"/>
      </a:dk1>
      <a:lt1>
        <a:srgbClr val="FFFFFF"/>
      </a:lt1>
      <a:dk2>
        <a:srgbClr val="FFFFFF"/>
      </a:dk2>
      <a:lt2>
        <a:srgbClr val="808080"/>
      </a:lt2>
      <a:accent1>
        <a:srgbClr val="33CCFF"/>
      </a:accent1>
      <a:accent2>
        <a:srgbClr val="99FF99"/>
      </a:accent2>
      <a:accent3>
        <a:srgbClr val="FFFFFF"/>
      </a:accent3>
      <a:accent4>
        <a:srgbClr val="DADADA"/>
      </a:accent4>
      <a:accent5>
        <a:srgbClr val="ADE2FF"/>
      </a:accent5>
      <a:accent6>
        <a:srgbClr val="8AE78A"/>
      </a:accent6>
      <a:hlink>
        <a:srgbClr val="FFFF99"/>
      </a:hlink>
      <a:folHlink>
        <a:srgbClr val="CCCCFF"/>
      </a:folHlink>
    </a:clrScheme>
    <a:fontScheme name="business1">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business1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usiness1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usiness1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usiness1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usiness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usiness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usiness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business1 8">
        <a:dk1>
          <a:srgbClr val="808080"/>
        </a:dk1>
        <a:lt1>
          <a:srgbClr val="FFCCFF"/>
        </a:lt1>
        <a:dk2>
          <a:srgbClr val="FFCCCC"/>
        </a:dk2>
        <a:lt2>
          <a:srgbClr val="FFFFFF"/>
        </a:lt2>
        <a:accent1>
          <a:srgbClr val="990066"/>
        </a:accent1>
        <a:accent2>
          <a:srgbClr val="9C001A"/>
        </a:accent2>
        <a:accent3>
          <a:srgbClr val="FFE2E2"/>
        </a:accent3>
        <a:accent4>
          <a:srgbClr val="DAAEDA"/>
        </a:accent4>
        <a:accent5>
          <a:srgbClr val="CAAAB8"/>
        </a:accent5>
        <a:accent6>
          <a:srgbClr val="8D0016"/>
        </a:accent6>
        <a:hlink>
          <a:srgbClr val="CCCCFF"/>
        </a:hlink>
        <a:folHlink>
          <a:srgbClr val="B2B2B2"/>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business1</Template>
  <TotalTime>355</TotalTime>
  <Words>630</Words>
  <Application>Microsoft Office PowerPoint</Application>
  <PresentationFormat>On-screen Show (4:3)</PresentationFormat>
  <Paragraphs>78</Paragraphs>
  <Slides>24</Slides>
  <Notes>3</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business1</vt:lpstr>
      <vt:lpstr>MAYUR PAINTS WEBSITE</vt:lpstr>
      <vt:lpstr>About  Company    </vt:lpstr>
      <vt:lpstr>Brief About the Project</vt:lpstr>
      <vt:lpstr>Languages Used</vt:lpstr>
      <vt:lpstr>PowerPoint Presentation</vt:lpstr>
      <vt:lpstr>RESPONSIVE WEB DESIGNING</vt:lpstr>
      <vt:lpstr>SOME MORE FEATURES…..</vt:lpstr>
      <vt:lpstr>API’s Used</vt:lpstr>
      <vt:lpstr>LIBRARIES USED</vt:lpstr>
      <vt:lpstr>Tools Used</vt:lpstr>
      <vt:lpstr>PowerPoint Presentation</vt:lpstr>
      <vt:lpstr>HOME PAGE</vt:lpstr>
      <vt:lpstr>PowerPoint Presentation</vt:lpstr>
      <vt:lpstr>ABOUT US PAGE</vt:lpstr>
      <vt:lpstr>SERVICES PAGE</vt:lpstr>
      <vt:lpstr>PowerPoint Presentation</vt:lpstr>
      <vt:lpstr>PAINTS PAGE</vt:lpstr>
      <vt:lpstr>PowerPoint Presentation</vt:lpstr>
      <vt:lpstr>PowerPoint Presentation</vt:lpstr>
      <vt:lpstr>CONTACT US PAGE</vt:lpstr>
      <vt:lpstr>PowerPoint Presentation</vt:lpstr>
      <vt:lpstr>Things To work and Improve On</vt:lpstr>
      <vt:lpstr>CONCLUSION</vt:lpstr>
      <vt:lpstr>PowerPoint Presentation</vt:lpstr>
    </vt:vector>
  </TitlesOfParts>
  <Company>Presentation Magazine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1 Template</dc:title>
  <dc:creator>Presentation Magazine</dc:creator>
  <cp:lastModifiedBy>RISHABH-PC</cp:lastModifiedBy>
  <cp:revision>41</cp:revision>
  <dcterms:created xsi:type="dcterms:W3CDTF">2005-01-17T10:29:38Z</dcterms:created>
  <dcterms:modified xsi:type="dcterms:W3CDTF">2016-08-28T08:11:01Z</dcterms:modified>
</cp:coreProperties>
</file>

<file path=docProps/thumbnail.jpeg>
</file>